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304" r:id="rId6"/>
    <p:sldId id="306" r:id="rId7"/>
    <p:sldId id="305" r:id="rId8"/>
    <p:sldId id="307" r:id="rId9"/>
    <p:sldId id="312" r:id="rId10"/>
    <p:sldId id="308" r:id="rId11"/>
    <p:sldId id="311" r:id="rId12"/>
  </p:sldIdLst>
  <p:sldSz cx="9144000" cy="5143500"/>
  <p:notesSz cx="6858000" cy="9144000"/>
  <p:embeddedFontLst>
    <p:embeddedFont>
      <p:font typeface="Montserrat ExtraBold"/>
      <p:bold r:id="rId16"/>
    </p:embeddedFont>
    <p:embeddedFont>
      <p:font typeface="Montserrat"/>
      <p:regular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5" name="Shape 215"/>
        <p:cNvGrpSpPr/>
        <p:nvPr/>
      </p:nvGrpSpPr>
      <p:grpSpPr>
        <a:xfrm>
          <a:off x="0" y="0"/>
          <a:ext cx="0" cy="0"/>
          <a:chOff x="0" y="0"/>
          <a:chExt cx="0" cy="0"/>
        </a:xfrm>
      </p:grpSpPr>
      <p:sp>
        <p:nvSpPr>
          <p:cNvPr id="216" name="Google Shape;216;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3" name="Shape 233"/>
        <p:cNvGrpSpPr/>
        <p:nvPr/>
      </p:nvGrpSpPr>
      <p:grpSpPr>
        <a:xfrm>
          <a:off x="0" y="0"/>
          <a:ext cx="0" cy="0"/>
          <a:chOff x="0" y="0"/>
          <a:chExt cx="0" cy="0"/>
        </a:xfrm>
      </p:grpSpPr>
      <p:sp>
        <p:nvSpPr>
          <p:cNvPr id="234" name="Google Shape;234;g713f2e7b1a_0_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713f2e7b1a_0_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876" name="Shape 876"/>
        <p:cNvGrpSpPr/>
        <p:nvPr/>
      </p:nvGrpSpPr>
      <p:grpSpPr>
        <a:xfrm>
          <a:off x="0" y="0"/>
          <a:ext cx="0" cy="0"/>
          <a:chOff x="0" y="0"/>
          <a:chExt cx="0" cy="0"/>
        </a:xfrm>
      </p:grpSpPr>
      <p:sp>
        <p:nvSpPr>
          <p:cNvPr id="877" name="Google Shape;877;g71478115a7_1_178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 name="Google Shape;878;g71478115a7_1_178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1"/>
          </p:nvPr>
        </p:nvSpPr>
        <p:spPr/>
        <p:txBody>
          <a:bodyPr/>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5" name="Shape 955"/>
        <p:cNvGrpSpPr/>
        <p:nvPr/>
      </p:nvGrpSpPr>
      <p:grpSpPr>
        <a:xfrm>
          <a:off x="0" y="0"/>
          <a:ext cx="0" cy="0"/>
          <a:chOff x="0" y="0"/>
          <a:chExt cx="0" cy="0"/>
        </a:xfrm>
      </p:grpSpPr>
      <p:sp>
        <p:nvSpPr>
          <p:cNvPr id="956" name="Google Shape;956;g715071d223_0_4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715071d223_0_4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4" name="Shape 744"/>
        <p:cNvGrpSpPr/>
        <p:nvPr/>
      </p:nvGrpSpPr>
      <p:grpSpPr>
        <a:xfrm>
          <a:off x="0" y="0"/>
          <a:ext cx="0" cy="0"/>
          <a:chOff x="0" y="0"/>
          <a:chExt cx="0" cy="0"/>
        </a:xfrm>
      </p:grpSpPr>
      <p:sp>
        <p:nvSpPr>
          <p:cNvPr id="745" name="Google Shape;745;g71478115a7_1_178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71478115a7_1_178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4" name="Shape 744"/>
        <p:cNvGrpSpPr/>
        <p:nvPr/>
      </p:nvGrpSpPr>
      <p:grpSpPr>
        <a:xfrm>
          <a:off x="0" y="0"/>
          <a:ext cx="0" cy="0"/>
          <a:chOff x="0" y="0"/>
          <a:chExt cx="0" cy="0"/>
        </a:xfrm>
      </p:grpSpPr>
      <p:sp>
        <p:nvSpPr>
          <p:cNvPr id="745" name="Google Shape;745;g71478115a7_1_178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71478115a7_1_178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35" name="Shape 935"/>
        <p:cNvGrpSpPr/>
        <p:nvPr/>
      </p:nvGrpSpPr>
      <p:grpSpPr>
        <a:xfrm>
          <a:off x="0" y="0"/>
          <a:ext cx="0" cy="0"/>
          <a:chOff x="0" y="0"/>
          <a:chExt cx="0" cy="0"/>
        </a:xfrm>
      </p:grpSpPr>
      <p:sp>
        <p:nvSpPr>
          <p:cNvPr id="936" name="Google Shape;936;g715071d223_0_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 name="Google Shape;937;g715071d223_0_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5" name="Shape 975"/>
        <p:cNvGrpSpPr/>
        <p:nvPr/>
      </p:nvGrpSpPr>
      <p:grpSpPr>
        <a:xfrm>
          <a:off x="0" y="0"/>
          <a:ext cx="0" cy="0"/>
          <a:chOff x="0" y="0"/>
          <a:chExt cx="0" cy="0"/>
        </a:xfrm>
      </p:grpSpPr>
      <p:sp>
        <p:nvSpPr>
          <p:cNvPr id="976" name="Google Shape;976;g715071d223_0_1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 name="Google Shape;977;g715071d223_0_1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p:nvPr/>
        </p:nvSpPr>
        <p:spPr>
          <a:xfrm>
            <a:off x="-14800" y="-22200"/>
            <a:ext cx="7341600" cy="520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11;p2"/>
          <p:cNvSpPr txBox="1"/>
          <p:nvPr>
            <p:ph type="ctrTitle"/>
          </p:nvPr>
        </p:nvSpPr>
        <p:spPr>
          <a:xfrm>
            <a:off x="888325" y="2056650"/>
            <a:ext cx="4878000" cy="10302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Clr>
                <a:schemeClr val="lt1"/>
              </a:buClr>
              <a:buSzPts val="3600"/>
              <a:buNone/>
              <a:defRPr sz="3600">
                <a:solidFill>
                  <a:schemeClr val="lt1"/>
                </a:solidFill>
              </a:defRPr>
            </a:lvl1pPr>
            <a:lvl2pPr lvl="1" algn="ctr">
              <a:lnSpc>
                <a:spcPct val="90000"/>
              </a:lnSpc>
              <a:spcBef>
                <a:spcPts val="0"/>
              </a:spcBef>
              <a:spcAft>
                <a:spcPts val="0"/>
              </a:spcAft>
              <a:buClr>
                <a:schemeClr val="accent1"/>
              </a:buClr>
              <a:buSzPts val="5200"/>
              <a:buNone/>
              <a:defRPr sz="5200">
                <a:solidFill>
                  <a:schemeClr val="accent1"/>
                </a:solidFill>
              </a:defRPr>
            </a:lvl2pPr>
            <a:lvl3pPr lvl="2" algn="ctr">
              <a:lnSpc>
                <a:spcPct val="90000"/>
              </a:lnSpc>
              <a:spcBef>
                <a:spcPts val="0"/>
              </a:spcBef>
              <a:spcAft>
                <a:spcPts val="0"/>
              </a:spcAft>
              <a:buClr>
                <a:schemeClr val="accent1"/>
              </a:buClr>
              <a:buSzPts val="5200"/>
              <a:buNone/>
              <a:defRPr sz="5200">
                <a:solidFill>
                  <a:schemeClr val="accent1"/>
                </a:solidFill>
              </a:defRPr>
            </a:lvl3pPr>
            <a:lvl4pPr lvl="3" algn="ctr">
              <a:lnSpc>
                <a:spcPct val="90000"/>
              </a:lnSpc>
              <a:spcBef>
                <a:spcPts val="0"/>
              </a:spcBef>
              <a:spcAft>
                <a:spcPts val="0"/>
              </a:spcAft>
              <a:buClr>
                <a:schemeClr val="accent1"/>
              </a:buClr>
              <a:buSzPts val="5200"/>
              <a:buNone/>
              <a:defRPr sz="5200">
                <a:solidFill>
                  <a:schemeClr val="accent1"/>
                </a:solidFill>
              </a:defRPr>
            </a:lvl4pPr>
            <a:lvl5pPr lvl="4" algn="ctr">
              <a:lnSpc>
                <a:spcPct val="90000"/>
              </a:lnSpc>
              <a:spcBef>
                <a:spcPts val="0"/>
              </a:spcBef>
              <a:spcAft>
                <a:spcPts val="0"/>
              </a:spcAft>
              <a:buClr>
                <a:schemeClr val="accent1"/>
              </a:buClr>
              <a:buSzPts val="5200"/>
              <a:buNone/>
              <a:defRPr sz="5200">
                <a:solidFill>
                  <a:schemeClr val="accent1"/>
                </a:solidFill>
              </a:defRPr>
            </a:lvl5pPr>
            <a:lvl6pPr lvl="5" algn="ctr">
              <a:lnSpc>
                <a:spcPct val="90000"/>
              </a:lnSpc>
              <a:spcBef>
                <a:spcPts val="0"/>
              </a:spcBef>
              <a:spcAft>
                <a:spcPts val="0"/>
              </a:spcAft>
              <a:buClr>
                <a:schemeClr val="accent1"/>
              </a:buClr>
              <a:buSzPts val="5200"/>
              <a:buNone/>
              <a:defRPr sz="5200">
                <a:solidFill>
                  <a:schemeClr val="accent1"/>
                </a:solidFill>
              </a:defRPr>
            </a:lvl6pPr>
            <a:lvl7pPr lvl="6" algn="ctr">
              <a:lnSpc>
                <a:spcPct val="90000"/>
              </a:lnSpc>
              <a:spcBef>
                <a:spcPts val="0"/>
              </a:spcBef>
              <a:spcAft>
                <a:spcPts val="0"/>
              </a:spcAft>
              <a:buClr>
                <a:schemeClr val="accent1"/>
              </a:buClr>
              <a:buSzPts val="5200"/>
              <a:buNone/>
              <a:defRPr sz="5200">
                <a:solidFill>
                  <a:schemeClr val="accent1"/>
                </a:solidFill>
              </a:defRPr>
            </a:lvl7pPr>
            <a:lvl8pPr lvl="7" algn="ctr">
              <a:lnSpc>
                <a:spcPct val="90000"/>
              </a:lnSpc>
              <a:spcBef>
                <a:spcPts val="0"/>
              </a:spcBef>
              <a:spcAft>
                <a:spcPts val="0"/>
              </a:spcAft>
              <a:buClr>
                <a:schemeClr val="accent1"/>
              </a:buClr>
              <a:buSzPts val="5200"/>
              <a:buNone/>
              <a:defRPr sz="5200">
                <a:solidFill>
                  <a:schemeClr val="accent1"/>
                </a:solidFill>
              </a:defRPr>
            </a:lvl8pPr>
            <a:lvl9pPr lvl="8" algn="ctr">
              <a:lnSpc>
                <a:spcPct val="90000"/>
              </a:lnSpc>
              <a:spcBef>
                <a:spcPts val="0"/>
              </a:spcBef>
              <a:spcAft>
                <a:spcPts val="0"/>
              </a:spcAft>
              <a:buClr>
                <a:schemeClr val="accent1"/>
              </a:buClr>
              <a:buSzPts val="5200"/>
              <a:buNone/>
              <a:defRPr sz="5200">
                <a:solidFill>
                  <a:schemeClr val="accent1"/>
                </a:solidFill>
              </a:defRPr>
            </a:lvl9pPr>
          </a:lstStyle>
          <a:p/>
        </p:txBody>
      </p:sp>
      <p:sp>
        <p:nvSpPr>
          <p:cNvPr id="12" name="Google Shape;12;p2"/>
          <p:cNvSpPr txBox="1"/>
          <p:nvPr>
            <p:ph type="subTitle" idx="1"/>
          </p:nvPr>
        </p:nvSpPr>
        <p:spPr>
          <a:xfrm>
            <a:off x="888325" y="4399261"/>
            <a:ext cx="3430800" cy="373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65" name="Shape 65"/>
        <p:cNvGrpSpPr/>
        <p:nvPr/>
      </p:nvGrpSpPr>
      <p:grpSpPr>
        <a:xfrm>
          <a:off x="0" y="0"/>
          <a:ext cx="0" cy="0"/>
          <a:chOff x="0" y="0"/>
          <a:chExt cx="0" cy="0"/>
        </a:xfrm>
      </p:grpSpPr>
      <p:sp>
        <p:nvSpPr>
          <p:cNvPr id="66" name="Google Shape;66;p11"/>
          <p:cNvSpPr txBox="1"/>
          <p:nvPr>
            <p:ph type="title" hasCustomPrompt="1"/>
          </p:nvPr>
        </p:nvSpPr>
        <p:spPr>
          <a:xfrm>
            <a:off x="311700" y="11823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p:nvPr>
            <p:ph type="body" idx="1"/>
          </p:nvPr>
        </p:nvSpPr>
        <p:spPr>
          <a:xfrm>
            <a:off x="311700" y="3076025"/>
            <a:ext cx="8520600" cy="4833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p:txBody>
      </p:sp>
      <p:sp>
        <p:nvSpPr>
          <p:cNvPr id="68" name="Google Shape;68;p11"/>
          <p:cNvSpPr/>
          <p:nvPr/>
        </p:nvSpPr>
        <p:spPr>
          <a:xfrm>
            <a:off x="0" y="0"/>
            <a:ext cx="3943350" cy="96583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11"/>
          <p:cNvSpPr/>
          <p:nvPr/>
        </p:nvSpPr>
        <p:spPr>
          <a:xfrm>
            <a:off x="8472805" y="4210050"/>
            <a:ext cx="671195" cy="9334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70" name="Shape 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ITLE_AND_BODY_1">
    <p:spTree>
      <p:nvGrpSpPr>
        <p:cNvPr id="71" name="Shape 71"/>
        <p:cNvGrpSpPr/>
        <p:nvPr/>
      </p:nvGrpSpPr>
      <p:grpSpPr>
        <a:xfrm>
          <a:off x="0" y="0"/>
          <a:ext cx="0" cy="0"/>
          <a:chOff x="0" y="0"/>
          <a:chExt cx="0" cy="0"/>
        </a:xfrm>
      </p:grpSpPr>
      <p:sp>
        <p:nvSpPr>
          <p:cNvPr id="72" name="Google Shape;72;p13"/>
          <p:cNvSpPr txBox="1"/>
          <p:nvPr>
            <p:ph type="title"/>
          </p:nvPr>
        </p:nvSpPr>
        <p:spPr>
          <a:xfrm>
            <a:off x="1355725" y="769934"/>
            <a:ext cx="39579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73" name="Google Shape;73;p13"/>
          <p:cNvSpPr txBox="1"/>
          <p:nvPr>
            <p:ph type="subTitle" idx="1"/>
          </p:nvPr>
        </p:nvSpPr>
        <p:spPr>
          <a:xfrm>
            <a:off x="1355725" y="991934"/>
            <a:ext cx="3957900" cy="39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sz="13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74" name="Google Shape;74;p13"/>
          <p:cNvSpPr txBox="1"/>
          <p:nvPr>
            <p:ph type="title" idx="2" hasCustomPrompt="1"/>
          </p:nvPr>
        </p:nvSpPr>
        <p:spPr>
          <a:xfrm>
            <a:off x="689200" y="619763"/>
            <a:ext cx="770100" cy="540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400"/>
              <a:buNone/>
              <a:defRPr sz="2400">
                <a:solidFill>
                  <a:schemeClr val="accent2"/>
                </a:solidFill>
              </a:defRPr>
            </a:lvl1pPr>
            <a:lvl2pPr lvl="1" algn="r" rtl="0">
              <a:spcBef>
                <a:spcPts val="0"/>
              </a:spcBef>
              <a:spcAft>
                <a:spcPts val="0"/>
              </a:spcAft>
              <a:buClr>
                <a:schemeClr val="accent2"/>
              </a:buClr>
              <a:buSzPts val="2400"/>
              <a:buNone/>
              <a:defRPr sz="2400">
                <a:solidFill>
                  <a:schemeClr val="accent2"/>
                </a:solidFill>
              </a:defRPr>
            </a:lvl2pPr>
            <a:lvl3pPr lvl="2" algn="r" rtl="0">
              <a:spcBef>
                <a:spcPts val="0"/>
              </a:spcBef>
              <a:spcAft>
                <a:spcPts val="0"/>
              </a:spcAft>
              <a:buClr>
                <a:schemeClr val="accent2"/>
              </a:buClr>
              <a:buSzPts val="2400"/>
              <a:buNone/>
              <a:defRPr sz="2400">
                <a:solidFill>
                  <a:schemeClr val="accent2"/>
                </a:solidFill>
              </a:defRPr>
            </a:lvl3pPr>
            <a:lvl4pPr lvl="3" algn="r" rtl="0">
              <a:spcBef>
                <a:spcPts val="0"/>
              </a:spcBef>
              <a:spcAft>
                <a:spcPts val="0"/>
              </a:spcAft>
              <a:buClr>
                <a:schemeClr val="accent2"/>
              </a:buClr>
              <a:buSzPts val="2400"/>
              <a:buNone/>
              <a:defRPr sz="2400">
                <a:solidFill>
                  <a:schemeClr val="accent2"/>
                </a:solidFill>
              </a:defRPr>
            </a:lvl4pPr>
            <a:lvl5pPr lvl="4" algn="r" rtl="0">
              <a:spcBef>
                <a:spcPts val="0"/>
              </a:spcBef>
              <a:spcAft>
                <a:spcPts val="0"/>
              </a:spcAft>
              <a:buClr>
                <a:schemeClr val="accent2"/>
              </a:buClr>
              <a:buSzPts val="2400"/>
              <a:buNone/>
              <a:defRPr sz="2400">
                <a:solidFill>
                  <a:schemeClr val="accent2"/>
                </a:solidFill>
              </a:defRPr>
            </a:lvl5pPr>
            <a:lvl6pPr lvl="5" algn="r" rtl="0">
              <a:spcBef>
                <a:spcPts val="0"/>
              </a:spcBef>
              <a:spcAft>
                <a:spcPts val="0"/>
              </a:spcAft>
              <a:buClr>
                <a:schemeClr val="accent2"/>
              </a:buClr>
              <a:buSzPts val="2400"/>
              <a:buNone/>
              <a:defRPr sz="2400">
                <a:solidFill>
                  <a:schemeClr val="accent2"/>
                </a:solidFill>
              </a:defRPr>
            </a:lvl6pPr>
            <a:lvl7pPr lvl="6" algn="r" rtl="0">
              <a:spcBef>
                <a:spcPts val="0"/>
              </a:spcBef>
              <a:spcAft>
                <a:spcPts val="0"/>
              </a:spcAft>
              <a:buClr>
                <a:schemeClr val="accent2"/>
              </a:buClr>
              <a:buSzPts val="2400"/>
              <a:buNone/>
              <a:defRPr sz="2400">
                <a:solidFill>
                  <a:schemeClr val="accent2"/>
                </a:solidFill>
              </a:defRPr>
            </a:lvl7pPr>
            <a:lvl8pPr lvl="7" algn="r" rtl="0">
              <a:spcBef>
                <a:spcPts val="0"/>
              </a:spcBef>
              <a:spcAft>
                <a:spcPts val="0"/>
              </a:spcAft>
              <a:buClr>
                <a:schemeClr val="accent2"/>
              </a:buClr>
              <a:buSzPts val="2400"/>
              <a:buNone/>
              <a:defRPr sz="2400">
                <a:solidFill>
                  <a:schemeClr val="accent2"/>
                </a:solidFill>
              </a:defRPr>
            </a:lvl8pPr>
            <a:lvl9pPr lvl="8" algn="r" rtl="0">
              <a:spcBef>
                <a:spcPts val="0"/>
              </a:spcBef>
              <a:spcAft>
                <a:spcPts val="0"/>
              </a:spcAft>
              <a:buClr>
                <a:schemeClr val="accent2"/>
              </a:buClr>
              <a:buSzPts val="2400"/>
              <a:buNone/>
              <a:defRPr sz="2400">
                <a:solidFill>
                  <a:schemeClr val="accent2"/>
                </a:solidFill>
              </a:defRPr>
            </a:lvl9pPr>
          </a:lstStyle>
          <a:p>
            <a:r>
              <a:t>xx%</a:t>
            </a:r>
          </a:p>
        </p:txBody>
      </p:sp>
      <p:sp>
        <p:nvSpPr>
          <p:cNvPr id="75" name="Google Shape;75;p13"/>
          <p:cNvSpPr txBox="1"/>
          <p:nvPr>
            <p:ph type="title" idx="3"/>
          </p:nvPr>
        </p:nvSpPr>
        <p:spPr>
          <a:xfrm>
            <a:off x="1355725" y="1555159"/>
            <a:ext cx="39579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76" name="Google Shape;76;p13"/>
          <p:cNvSpPr txBox="1"/>
          <p:nvPr>
            <p:ph type="subTitle" idx="4"/>
          </p:nvPr>
        </p:nvSpPr>
        <p:spPr>
          <a:xfrm>
            <a:off x="1355725" y="1777159"/>
            <a:ext cx="3957900" cy="39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sz="13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77" name="Google Shape;77;p13"/>
          <p:cNvSpPr txBox="1"/>
          <p:nvPr>
            <p:ph type="title" idx="5" hasCustomPrompt="1"/>
          </p:nvPr>
        </p:nvSpPr>
        <p:spPr>
          <a:xfrm>
            <a:off x="689200" y="1404988"/>
            <a:ext cx="770100" cy="540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400"/>
              <a:buNone/>
              <a:defRPr sz="2400">
                <a:solidFill>
                  <a:schemeClr val="accent2"/>
                </a:solidFill>
              </a:defRPr>
            </a:lvl1pPr>
            <a:lvl2pPr lvl="1" algn="r" rtl="0">
              <a:spcBef>
                <a:spcPts val="0"/>
              </a:spcBef>
              <a:spcAft>
                <a:spcPts val="0"/>
              </a:spcAft>
              <a:buClr>
                <a:schemeClr val="accent2"/>
              </a:buClr>
              <a:buSzPts val="2400"/>
              <a:buNone/>
              <a:defRPr sz="2400">
                <a:solidFill>
                  <a:schemeClr val="accent2"/>
                </a:solidFill>
              </a:defRPr>
            </a:lvl2pPr>
            <a:lvl3pPr lvl="2" algn="r" rtl="0">
              <a:spcBef>
                <a:spcPts val="0"/>
              </a:spcBef>
              <a:spcAft>
                <a:spcPts val="0"/>
              </a:spcAft>
              <a:buClr>
                <a:schemeClr val="accent2"/>
              </a:buClr>
              <a:buSzPts val="2400"/>
              <a:buNone/>
              <a:defRPr sz="2400">
                <a:solidFill>
                  <a:schemeClr val="accent2"/>
                </a:solidFill>
              </a:defRPr>
            </a:lvl3pPr>
            <a:lvl4pPr lvl="3" algn="r" rtl="0">
              <a:spcBef>
                <a:spcPts val="0"/>
              </a:spcBef>
              <a:spcAft>
                <a:spcPts val="0"/>
              </a:spcAft>
              <a:buClr>
                <a:schemeClr val="accent2"/>
              </a:buClr>
              <a:buSzPts val="2400"/>
              <a:buNone/>
              <a:defRPr sz="2400">
                <a:solidFill>
                  <a:schemeClr val="accent2"/>
                </a:solidFill>
              </a:defRPr>
            </a:lvl4pPr>
            <a:lvl5pPr lvl="4" algn="r" rtl="0">
              <a:spcBef>
                <a:spcPts val="0"/>
              </a:spcBef>
              <a:spcAft>
                <a:spcPts val="0"/>
              </a:spcAft>
              <a:buClr>
                <a:schemeClr val="accent2"/>
              </a:buClr>
              <a:buSzPts val="2400"/>
              <a:buNone/>
              <a:defRPr sz="2400">
                <a:solidFill>
                  <a:schemeClr val="accent2"/>
                </a:solidFill>
              </a:defRPr>
            </a:lvl5pPr>
            <a:lvl6pPr lvl="5" algn="r" rtl="0">
              <a:spcBef>
                <a:spcPts val="0"/>
              </a:spcBef>
              <a:spcAft>
                <a:spcPts val="0"/>
              </a:spcAft>
              <a:buClr>
                <a:schemeClr val="accent2"/>
              </a:buClr>
              <a:buSzPts val="2400"/>
              <a:buNone/>
              <a:defRPr sz="2400">
                <a:solidFill>
                  <a:schemeClr val="accent2"/>
                </a:solidFill>
              </a:defRPr>
            </a:lvl6pPr>
            <a:lvl7pPr lvl="6" algn="r" rtl="0">
              <a:spcBef>
                <a:spcPts val="0"/>
              </a:spcBef>
              <a:spcAft>
                <a:spcPts val="0"/>
              </a:spcAft>
              <a:buClr>
                <a:schemeClr val="accent2"/>
              </a:buClr>
              <a:buSzPts val="2400"/>
              <a:buNone/>
              <a:defRPr sz="2400">
                <a:solidFill>
                  <a:schemeClr val="accent2"/>
                </a:solidFill>
              </a:defRPr>
            </a:lvl7pPr>
            <a:lvl8pPr lvl="7" algn="r" rtl="0">
              <a:spcBef>
                <a:spcPts val="0"/>
              </a:spcBef>
              <a:spcAft>
                <a:spcPts val="0"/>
              </a:spcAft>
              <a:buClr>
                <a:schemeClr val="accent2"/>
              </a:buClr>
              <a:buSzPts val="2400"/>
              <a:buNone/>
              <a:defRPr sz="2400">
                <a:solidFill>
                  <a:schemeClr val="accent2"/>
                </a:solidFill>
              </a:defRPr>
            </a:lvl8pPr>
            <a:lvl9pPr lvl="8" algn="r" rtl="0">
              <a:spcBef>
                <a:spcPts val="0"/>
              </a:spcBef>
              <a:spcAft>
                <a:spcPts val="0"/>
              </a:spcAft>
              <a:buClr>
                <a:schemeClr val="accent2"/>
              </a:buClr>
              <a:buSzPts val="2400"/>
              <a:buNone/>
              <a:defRPr sz="2400">
                <a:solidFill>
                  <a:schemeClr val="accent2"/>
                </a:solidFill>
              </a:defRPr>
            </a:lvl9pPr>
          </a:lstStyle>
          <a:p>
            <a:r>
              <a:t>xx%</a:t>
            </a:r>
          </a:p>
        </p:txBody>
      </p:sp>
      <p:sp>
        <p:nvSpPr>
          <p:cNvPr id="78" name="Google Shape;78;p13"/>
          <p:cNvSpPr txBox="1"/>
          <p:nvPr>
            <p:ph type="title" idx="6"/>
          </p:nvPr>
        </p:nvSpPr>
        <p:spPr>
          <a:xfrm>
            <a:off x="1355725" y="2340384"/>
            <a:ext cx="39579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79" name="Google Shape;79;p13"/>
          <p:cNvSpPr txBox="1"/>
          <p:nvPr>
            <p:ph type="subTitle" idx="7"/>
          </p:nvPr>
        </p:nvSpPr>
        <p:spPr>
          <a:xfrm>
            <a:off x="1355725" y="2562384"/>
            <a:ext cx="3957900" cy="39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sz="13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80" name="Google Shape;80;p13"/>
          <p:cNvSpPr txBox="1"/>
          <p:nvPr>
            <p:ph type="title" idx="8" hasCustomPrompt="1"/>
          </p:nvPr>
        </p:nvSpPr>
        <p:spPr>
          <a:xfrm>
            <a:off x="689200" y="2190213"/>
            <a:ext cx="770100" cy="540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400"/>
              <a:buNone/>
              <a:defRPr sz="2400">
                <a:solidFill>
                  <a:schemeClr val="accent2"/>
                </a:solidFill>
              </a:defRPr>
            </a:lvl1pPr>
            <a:lvl2pPr lvl="1" algn="r" rtl="0">
              <a:spcBef>
                <a:spcPts val="0"/>
              </a:spcBef>
              <a:spcAft>
                <a:spcPts val="0"/>
              </a:spcAft>
              <a:buClr>
                <a:schemeClr val="accent2"/>
              </a:buClr>
              <a:buSzPts val="2400"/>
              <a:buNone/>
              <a:defRPr sz="2400">
                <a:solidFill>
                  <a:schemeClr val="accent2"/>
                </a:solidFill>
              </a:defRPr>
            </a:lvl2pPr>
            <a:lvl3pPr lvl="2" algn="r" rtl="0">
              <a:spcBef>
                <a:spcPts val="0"/>
              </a:spcBef>
              <a:spcAft>
                <a:spcPts val="0"/>
              </a:spcAft>
              <a:buClr>
                <a:schemeClr val="accent2"/>
              </a:buClr>
              <a:buSzPts val="2400"/>
              <a:buNone/>
              <a:defRPr sz="2400">
                <a:solidFill>
                  <a:schemeClr val="accent2"/>
                </a:solidFill>
              </a:defRPr>
            </a:lvl3pPr>
            <a:lvl4pPr lvl="3" algn="r" rtl="0">
              <a:spcBef>
                <a:spcPts val="0"/>
              </a:spcBef>
              <a:spcAft>
                <a:spcPts val="0"/>
              </a:spcAft>
              <a:buClr>
                <a:schemeClr val="accent2"/>
              </a:buClr>
              <a:buSzPts val="2400"/>
              <a:buNone/>
              <a:defRPr sz="2400">
                <a:solidFill>
                  <a:schemeClr val="accent2"/>
                </a:solidFill>
              </a:defRPr>
            </a:lvl4pPr>
            <a:lvl5pPr lvl="4" algn="r" rtl="0">
              <a:spcBef>
                <a:spcPts val="0"/>
              </a:spcBef>
              <a:spcAft>
                <a:spcPts val="0"/>
              </a:spcAft>
              <a:buClr>
                <a:schemeClr val="accent2"/>
              </a:buClr>
              <a:buSzPts val="2400"/>
              <a:buNone/>
              <a:defRPr sz="2400">
                <a:solidFill>
                  <a:schemeClr val="accent2"/>
                </a:solidFill>
              </a:defRPr>
            </a:lvl5pPr>
            <a:lvl6pPr lvl="5" algn="r" rtl="0">
              <a:spcBef>
                <a:spcPts val="0"/>
              </a:spcBef>
              <a:spcAft>
                <a:spcPts val="0"/>
              </a:spcAft>
              <a:buClr>
                <a:schemeClr val="accent2"/>
              </a:buClr>
              <a:buSzPts val="2400"/>
              <a:buNone/>
              <a:defRPr sz="2400">
                <a:solidFill>
                  <a:schemeClr val="accent2"/>
                </a:solidFill>
              </a:defRPr>
            </a:lvl6pPr>
            <a:lvl7pPr lvl="6" algn="r" rtl="0">
              <a:spcBef>
                <a:spcPts val="0"/>
              </a:spcBef>
              <a:spcAft>
                <a:spcPts val="0"/>
              </a:spcAft>
              <a:buClr>
                <a:schemeClr val="accent2"/>
              </a:buClr>
              <a:buSzPts val="2400"/>
              <a:buNone/>
              <a:defRPr sz="2400">
                <a:solidFill>
                  <a:schemeClr val="accent2"/>
                </a:solidFill>
              </a:defRPr>
            </a:lvl7pPr>
            <a:lvl8pPr lvl="7" algn="r" rtl="0">
              <a:spcBef>
                <a:spcPts val="0"/>
              </a:spcBef>
              <a:spcAft>
                <a:spcPts val="0"/>
              </a:spcAft>
              <a:buClr>
                <a:schemeClr val="accent2"/>
              </a:buClr>
              <a:buSzPts val="2400"/>
              <a:buNone/>
              <a:defRPr sz="2400">
                <a:solidFill>
                  <a:schemeClr val="accent2"/>
                </a:solidFill>
              </a:defRPr>
            </a:lvl8pPr>
            <a:lvl9pPr lvl="8" algn="r" rtl="0">
              <a:spcBef>
                <a:spcPts val="0"/>
              </a:spcBef>
              <a:spcAft>
                <a:spcPts val="0"/>
              </a:spcAft>
              <a:buClr>
                <a:schemeClr val="accent2"/>
              </a:buClr>
              <a:buSzPts val="2400"/>
              <a:buNone/>
              <a:defRPr sz="2400">
                <a:solidFill>
                  <a:schemeClr val="accent2"/>
                </a:solidFill>
              </a:defRPr>
            </a:lvl9pPr>
          </a:lstStyle>
          <a:p>
            <a:r>
              <a:t>xx%</a:t>
            </a:r>
          </a:p>
        </p:txBody>
      </p:sp>
      <p:sp>
        <p:nvSpPr>
          <p:cNvPr id="81" name="Google Shape;81;p13"/>
          <p:cNvSpPr txBox="1"/>
          <p:nvPr>
            <p:ph type="title" idx="9"/>
          </p:nvPr>
        </p:nvSpPr>
        <p:spPr>
          <a:xfrm>
            <a:off x="1355725" y="3125609"/>
            <a:ext cx="39579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82" name="Google Shape;82;p13"/>
          <p:cNvSpPr txBox="1"/>
          <p:nvPr>
            <p:ph type="subTitle" idx="13"/>
          </p:nvPr>
        </p:nvSpPr>
        <p:spPr>
          <a:xfrm>
            <a:off x="1355725" y="3347609"/>
            <a:ext cx="3957900" cy="39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sz="13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83" name="Google Shape;83;p13"/>
          <p:cNvSpPr txBox="1"/>
          <p:nvPr>
            <p:ph type="title" idx="14" hasCustomPrompt="1"/>
          </p:nvPr>
        </p:nvSpPr>
        <p:spPr>
          <a:xfrm>
            <a:off x="689200" y="2975438"/>
            <a:ext cx="770100" cy="540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400"/>
              <a:buNone/>
              <a:defRPr sz="2400">
                <a:solidFill>
                  <a:schemeClr val="accent2"/>
                </a:solidFill>
              </a:defRPr>
            </a:lvl1pPr>
            <a:lvl2pPr lvl="1" algn="r" rtl="0">
              <a:spcBef>
                <a:spcPts val="0"/>
              </a:spcBef>
              <a:spcAft>
                <a:spcPts val="0"/>
              </a:spcAft>
              <a:buClr>
                <a:schemeClr val="accent2"/>
              </a:buClr>
              <a:buSzPts val="2400"/>
              <a:buNone/>
              <a:defRPr sz="2400">
                <a:solidFill>
                  <a:schemeClr val="accent2"/>
                </a:solidFill>
              </a:defRPr>
            </a:lvl2pPr>
            <a:lvl3pPr lvl="2" algn="r" rtl="0">
              <a:spcBef>
                <a:spcPts val="0"/>
              </a:spcBef>
              <a:spcAft>
                <a:spcPts val="0"/>
              </a:spcAft>
              <a:buClr>
                <a:schemeClr val="accent2"/>
              </a:buClr>
              <a:buSzPts val="2400"/>
              <a:buNone/>
              <a:defRPr sz="2400">
                <a:solidFill>
                  <a:schemeClr val="accent2"/>
                </a:solidFill>
              </a:defRPr>
            </a:lvl3pPr>
            <a:lvl4pPr lvl="3" algn="r" rtl="0">
              <a:spcBef>
                <a:spcPts val="0"/>
              </a:spcBef>
              <a:spcAft>
                <a:spcPts val="0"/>
              </a:spcAft>
              <a:buClr>
                <a:schemeClr val="accent2"/>
              </a:buClr>
              <a:buSzPts val="2400"/>
              <a:buNone/>
              <a:defRPr sz="2400">
                <a:solidFill>
                  <a:schemeClr val="accent2"/>
                </a:solidFill>
              </a:defRPr>
            </a:lvl4pPr>
            <a:lvl5pPr lvl="4" algn="r" rtl="0">
              <a:spcBef>
                <a:spcPts val="0"/>
              </a:spcBef>
              <a:spcAft>
                <a:spcPts val="0"/>
              </a:spcAft>
              <a:buClr>
                <a:schemeClr val="accent2"/>
              </a:buClr>
              <a:buSzPts val="2400"/>
              <a:buNone/>
              <a:defRPr sz="2400">
                <a:solidFill>
                  <a:schemeClr val="accent2"/>
                </a:solidFill>
              </a:defRPr>
            </a:lvl5pPr>
            <a:lvl6pPr lvl="5" algn="r" rtl="0">
              <a:spcBef>
                <a:spcPts val="0"/>
              </a:spcBef>
              <a:spcAft>
                <a:spcPts val="0"/>
              </a:spcAft>
              <a:buClr>
                <a:schemeClr val="accent2"/>
              </a:buClr>
              <a:buSzPts val="2400"/>
              <a:buNone/>
              <a:defRPr sz="2400">
                <a:solidFill>
                  <a:schemeClr val="accent2"/>
                </a:solidFill>
              </a:defRPr>
            </a:lvl6pPr>
            <a:lvl7pPr lvl="6" algn="r" rtl="0">
              <a:spcBef>
                <a:spcPts val="0"/>
              </a:spcBef>
              <a:spcAft>
                <a:spcPts val="0"/>
              </a:spcAft>
              <a:buClr>
                <a:schemeClr val="accent2"/>
              </a:buClr>
              <a:buSzPts val="2400"/>
              <a:buNone/>
              <a:defRPr sz="2400">
                <a:solidFill>
                  <a:schemeClr val="accent2"/>
                </a:solidFill>
              </a:defRPr>
            </a:lvl7pPr>
            <a:lvl8pPr lvl="7" algn="r" rtl="0">
              <a:spcBef>
                <a:spcPts val="0"/>
              </a:spcBef>
              <a:spcAft>
                <a:spcPts val="0"/>
              </a:spcAft>
              <a:buClr>
                <a:schemeClr val="accent2"/>
              </a:buClr>
              <a:buSzPts val="2400"/>
              <a:buNone/>
              <a:defRPr sz="2400">
                <a:solidFill>
                  <a:schemeClr val="accent2"/>
                </a:solidFill>
              </a:defRPr>
            </a:lvl8pPr>
            <a:lvl9pPr lvl="8" algn="r" rtl="0">
              <a:spcBef>
                <a:spcPts val="0"/>
              </a:spcBef>
              <a:spcAft>
                <a:spcPts val="0"/>
              </a:spcAft>
              <a:buClr>
                <a:schemeClr val="accent2"/>
              </a:buClr>
              <a:buSzPts val="2400"/>
              <a:buNone/>
              <a:defRPr sz="2400">
                <a:solidFill>
                  <a:schemeClr val="accent2"/>
                </a:solidFill>
              </a:defRPr>
            </a:lvl9pPr>
          </a:lstStyle>
          <a:p>
            <a:r>
              <a:t>xx%</a:t>
            </a:r>
          </a:p>
        </p:txBody>
      </p:sp>
      <p:sp>
        <p:nvSpPr>
          <p:cNvPr id="84" name="Google Shape;84;p13"/>
          <p:cNvSpPr txBox="1"/>
          <p:nvPr>
            <p:ph type="title" idx="15"/>
          </p:nvPr>
        </p:nvSpPr>
        <p:spPr>
          <a:xfrm>
            <a:off x="1355725" y="3910834"/>
            <a:ext cx="39579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85" name="Google Shape;85;p13"/>
          <p:cNvSpPr txBox="1"/>
          <p:nvPr>
            <p:ph type="subTitle" idx="16"/>
          </p:nvPr>
        </p:nvSpPr>
        <p:spPr>
          <a:xfrm>
            <a:off x="1355725" y="4132834"/>
            <a:ext cx="3957900" cy="39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sz="13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86" name="Google Shape;86;p13"/>
          <p:cNvSpPr txBox="1"/>
          <p:nvPr>
            <p:ph type="title" idx="17" hasCustomPrompt="1"/>
          </p:nvPr>
        </p:nvSpPr>
        <p:spPr>
          <a:xfrm>
            <a:off x="689200" y="3760663"/>
            <a:ext cx="770100" cy="540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400"/>
              <a:buNone/>
              <a:defRPr sz="2400">
                <a:solidFill>
                  <a:schemeClr val="accent2"/>
                </a:solidFill>
              </a:defRPr>
            </a:lvl1pPr>
            <a:lvl2pPr lvl="1" algn="r" rtl="0">
              <a:spcBef>
                <a:spcPts val="0"/>
              </a:spcBef>
              <a:spcAft>
                <a:spcPts val="0"/>
              </a:spcAft>
              <a:buClr>
                <a:schemeClr val="accent2"/>
              </a:buClr>
              <a:buSzPts val="2400"/>
              <a:buNone/>
              <a:defRPr sz="2400">
                <a:solidFill>
                  <a:schemeClr val="accent2"/>
                </a:solidFill>
              </a:defRPr>
            </a:lvl2pPr>
            <a:lvl3pPr lvl="2" algn="r" rtl="0">
              <a:spcBef>
                <a:spcPts val="0"/>
              </a:spcBef>
              <a:spcAft>
                <a:spcPts val="0"/>
              </a:spcAft>
              <a:buClr>
                <a:schemeClr val="accent2"/>
              </a:buClr>
              <a:buSzPts val="2400"/>
              <a:buNone/>
              <a:defRPr sz="2400">
                <a:solidFill>
                  <a:schemeClr val="accent2"/>
                </a:solidFill>
              </a:defRPr>
            </a:lvl3pPr>
            <a:lvl4pPr lvl="3" algn="r" rtl="0">
              <a:spcBef>
                <a:spcPts val="0"/>
              </a:spcBef>
              <a:spcAft>
                <a:spcPts val="0"/>
              </a:spcAft>
              <a:buClr>
                <a:schemeClr val="accent2"/>
              </a:buClr>
              <a:buSzPts val="2400"/>
              <a:buNone/>
              <a:defRPr sz="2400">
                <a:solidFill>
                  <a:schemeClr val="accent2"/>
                </a:solidFill>
              </a:defRPr>
            </a:lvl4pPr>
            <a:lvl5pPr lvl="4" algn="r" rtl="0">
              <a:spcBef>
                <a:spcPts val="0"/>
              </a:spcBef>
              <a:spcAft>
                <a:spcPts val="0"/>
              </a:spcAft>
              <a:buClr>
                <a:schemeClr val="accent2"/>
              </a:buClr>
              <a:buSzPts val="2400"/>
              <a:buNone/>
              <a:defRPr sz="2400">
                <a:solidFill>
                  <a:schemeClr val="accent2"/>
                </a:solidFill>
              </a:defRPr>
            </a:lvl5pPr>
            <a:lvl6pPr lvl="5" algn="r" rtl="0">
              <a:spcBef>
                <a:spcPts val="0"/>
              </a:spcBef>
              <a:spcAft>
                <a:spcPts val="0"/>
              </a:spcAft>
              <a:buClr>
                <a:schemeClr val="accent2"/>
              </a:buClr>
              <a:buSzPts val="2400"/>
              <a:buNone/>
              <a:defRPr sz="2400">
                <a:solidFill>
                  <a:schemeClr val="accent2"/>
                </a:solidFill>
              </a:defRPr>
            </a:lvl6pPr>
            <a:lvl7pPr lvl="6" algn="r" rtl="0">
              <a:spcBef>
                <a:spcPts val="0"/>
              </a:spcBef>
              <a:spcAft>
                <a:spcPts val="0"/>
              </a:spcAft>
              <a:buClr>
                <a:schemeClr val="accent2"/>
              </a:buClr>
              <a:buSzPts val="2400"/>
              <a:buNone/>
              <a:defRPr sz="2400">
                <a:solidFill>
                  <a:schemeClr val="accent2"/>
                </a:solidFill>
              </a:defRPr>
            </a:lvl7pPr>
            <a:lvl8pPr lvl="7" algn="r" rtl="0">
              <a:spcBef>
                <a:spcPts val="0"/>
              </a:spcBef>
              <a:spcAft>
                <a:spcPts val="0"/>
              </a:spcAft>
              <a:buClr>
                <a:schemeClr val="accent2"/>
              </a:buClr>
              <a:buSzPts val="2400"/>
              <a:buNone/>
              <a:defRPr sz="2400">
                <a:solidFill>
                  <a:schemeClr val="accent2"/>
                </a:solidFill>
              </a:defRPr>
            </a:lvl8pPr>
            <a:lvl9pPr lvl="8" algn="r" rtl="0">
              <a:spcBef>
                <a:spcPts val="0"/>
              </a:spcBef>
              <a:spcAft>
                <a:spcPts val="0"/>
              </a:spcAft>
              <a:buClr>
                <a:schemeClr val="accent2"/>
              </a:buClr>
              <a:buSzPts val="2400"/>
              <a:buNone/>
              <a:defRPr sz="2400">
                <a:solidFill>
                  <a:schemeClr val="accent2"/>
                </a:solidFill>
              </a:defRPr>
            </a:lvl9pPr>
          </a:lstStyle>
          <a:p>
            <a:r>
              <a:t>xx%</a:t>
            </a:r>
          </a:p>
        </p:txBody>
      </p:sp>
      <p:sp>
        <p:nvSpPr>
          <p:cNvPr id="87" name="Google Shape;87;p13"/>
          <p:cNvSpPr/>
          <p:nvPr/>
        </p:nvSpPr>
        <p:spPr>
          <a:xfrm>
            <a:off x="6864925" y="0"/>
            <a:ext cx="2279100" cy="5164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8" name="Google Shape;88;p13"/>
          <p:cNvCxnSpPr/>
          <p:nvPr/>
        </p:nvCxnSpPr>
        <p:spPr>
          <a:xfrm rot="10800000">
            <a:off x="781100" y="4940300"/>
            <a:ext cx="8358300" cy="0"/>
          </a:xfrm>
          <a:prstGeom prst="straightConnector1">
            <a:avLst/>
          </a:prstGeom>
          <a:noFill/>
          <a:ln w="19050" cap="flat" cmpd="sng">
            <a:solidFill>
              <a:schemeClr val="accent1"/>
            </a:solidFill>
            <a:prstDash val="solid"/>
            <a:round/>
            <a:headEnd type="none" w="med" len="med"/>
            <a:tailEnd type="none" w="med" len="med"/>
          </a:ln>
        </p:spPr>
      </p:cxnSp>
      <p:sp>
        <p:nvSpPr>
          <p:cNvPr id="89" name="Google Shape;89;p13"/>
          <p:cNvSpPr txBox="1"/>
          <p:nvPr/>
        </p:nvSpPr>
        <p:spPr>
          <a:xfrm>
            <a:off x="5219700" y="4638040"/>
            <a:ext cx="3423920" cy="31940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900">
                <a:solidFill>
                  <a:srgbClr val="FFFFFF"/>
                </a:solidFill>
              </a:rPr>
              <a:t>Zion Tech Hub</a:t>
            </a:r>
            <a:endParaRPr lang="en-US" sz="900">
              <a:solidFill>
                <a:srgbClr val="FFFFFF"/>
              </a:solidFill>
            </a:endParaRPr>
          </a:p>
        </p:txBody>
      </p:sp>
      <p:cxnSp>
        <p:nvCxnSpPr>
          <p:cNvPr id="90" name="Google Shape;90;p13"/>
          <p:cNvCxnSpPr/>
          <p:nvPr/>
        </p:nvCxnSpPr>
        <p:spPr>
          <a:xfrm rot="10800000">
            <a:off x="6860625" y="4940300"/>
            <a:ext cx="17316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hree Columns">
  <p:cSld name="TITLE_ONLY_1">
    <p:spTree>
      <p:nvGrpSpPr>
        <p:cNvPr id="91" name="Shape 91"/>
        <p:cNvGrpSpPr/>
        <p:nvPr/>
      </p:nvGrpSpPr>
      <p:grpSpPr>
        <a:xfrm>
          <a:off x="0" y="0"/>
          <a:ext cx="0" cy="0"/>
          <a:chOff x="0" y="0"/>
          <a:chExt cx="0" cy="0"/>
        </a:xfrm>
      </p:grpSpPr>
      <p:sp>
        <p:nvSpPr>
          <p:cNvPr id="92" name="Google Shape;92;p14"/>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3" name="Google Shape;93;p14"/>
          <p:cNvSpPr txBox="1"/>
          <p:nvPr>
            <p:ph type="title" idx="2"/>
          </p:nvPr>
        </p:nvSpPr>
        <p:spPr>
          <a:xfrm>
            <a:off x="1006450" y="2677125"/>
            <a:ext cx="1938000" cy="62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94" name="Google Shape;94;p14"/>
          <p:cNvSpPr txBox="1"/>
          <p:nvPr>
            <p:ph type="subTitle" idx="1"/>
          </p:nvPr>
        </p:nvSpPr>
        <p:spPr>
          <a:xfrm>
            <a:off x="1006450" y="3243850"/>
            <a:ext cx="19380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95" name="Google Shape;95;p14"/>
          <p:cNvSpPr txBox="1"/>
          <p:nvPr>
            <p:ph type="title" idx="3"/>
          </p:nvPr>
        </p:nvSpPr>
        <p:spPr>
          <a:xfrm>
            <a:off x="3603000" y="2677125"/>
            <a:ext cx="1938000" cy="62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96" name="Google Shape;96;p14"/>
          <p:cNvSpPr txBox="1"/>
          <p:nvPr>
            <p:ph type="subTitle" idx="4"/>
          </p:nvPr>
        </p:nvSpPr>
        <p:spPr>
          <a:xfrm>
            <a:off x="3603000" y="3243850"/>
            <a:ext cx="19380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97" name="Google Shape;97;p14"/>
          <p:cNvSpPr txBox="1"/>
          <p:nvPr>
            <p:ph type="title" idx="5"/>
          </p:nvPr>
        </p:nvSpPr>
        <p:spPr>
          <a:xfrm>
            <a:off x="6199550" y="2677125"/>
            <a:ext cx="1938000" cy="62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98" name="Google Shape;98;p14"/>
          <p:cNvSpPr txBox="1"/>
          <p:nvPr>
            <p:ph type="subTitle" idx="6"/>
          </p:nvPr>
        </p:nvSpPr>
        <p:spPr>
          <a:xfrm>
            <a:off x="6199550" y="3243850"/>
            <a:ext cx="19380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99" name="Google Shape;99;p14"/>
          <p:cNvSpPr/>
          <p:nvPr/>
        </p:nvSpPr>
        <p:spPr>
          <a:xfrm>
            <a:off x="0" y="4748000"/>
            <a:ext cx="7500600" cy="39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0" name="Google Shape;100;p14"/>
          <p:cNvCxnSpPr/>
          <p:nvPr/>
        </p:nvCxnSpPr>
        <p:spPr>
          <a:xfrm rot="10800000">
            <a:off x="781225" y="4940300"/>
            <a:ext cx="6774900" cy="0"/>
          </a:xfrm>
          <a:prstGeom prst="straightConnector1">
            <a:avLst/>
          </a:prstGeom>
          <a:noFill/>
          <a:ln w="19050" cap="flat" cmpd="sng">
            <a:solidFill>
              <a:schemeClr val="lt1"/>
            </a:solidFill>
            <a:prstDash val="solid"/>
            <a:round/>
            <a:headEnd type="none" w="med" len="med"/>
            <a:tailEnd type="none" w="med" len="med"/>
          </a:ln>
        </p:spPr>
      </p:cxnSp>
      <p:sp>
        <p:nvSpPr>
          <p:cNvPr id="101" name="Google Shape;101;p14"/>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cxnSp>
        <p:nvCxnSpPr>
          <p:cNvPr id="102" name="Google Shape;102;p14"/>
          <p:cNvCxnSpPr/>
          <p:nvPr/>
        </p:nvCxnSpPr>
        <p:spPr>
          <a:xfrm rot="10800000">
            <a:off x="7496925" y="4940300"/>
            <a:ext cx="1095300" cy="0"/>
          </a:xfrm>
          <a:prstGeom prst="straightConnector1">
            <a:avLst/>
          </a:prstGeom>
          <a:noFill/>
          <a:ln w="19050" cap="flat" cmpd="sng">
            <a:solidFill>
              <a:schemeClr val="accent1"/>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Four Columns ">
  <p:cSld name="TITLE_ONLY_1_1">
    <p:spTree>
      <p:nvGrpSpPr>
        <p:cNvPr id="103" name="Shape 103"/>
        <p:cNvGrpSpPr/>
        <p:nvPr/>
      </p:nvGrpSpPr>
      <p:grpSpPr>
        <a:xfrm>
          <a:off x="0" y="0"/>
          <a:ext cx="0" cy="0"/>
          <a:chOff x="0" y="0"/>
          <a:chExt cx="0" cy="0"/>
        </a:xfrm>
      </p:grpSpPr>
      <p:sp>
        <p:nvSpPr>
          <p:cNvPr id="104" name="Google Shape;104;p15"/>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5" name="Google Shape;105;p15"/>
          <p:cNvSpPr txBox="1"/>
          <p:nvPr>
            <p:ph type="title" idx="2"/>
          </p:nvPr>
        </p:nvSpPr>
        <p:spPr>
          <a:xfrm>
            <a:off x="899300" y="3039075"/>
            <a:ext cx="1693800" cy="62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106" name="Google Shape;106;p15"/>
          <p:cNvSpPr txBox="1"/>
          <p:nvPr>
            <p:ph type="subTitle" idx="1"/>
          </p:nvPr>
        </p:nvSpPr>
        <p:spPr>
          <a:xfrm>
            <a:off x="899300" y="3605800"/>
            <a:ext cx="16938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107" name="Google Shape;107;p15"/>
          <p:cNvSpPr txBox="1"/>
          <p:nvPr>
            <p:ph type="title" idx="3"/>
          </p:nvPr>
        </p:nvSpPr>
        <p:spPr>
          <a:xfrm>
            <a:off x="2799525" y="3039075"/>
            <a:ext cx="1693800" cy="62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108" name="Google Shape;108;p15"/>
          <p:cNvSpPr txBox="1"/>
          <p:nvPr>
            <p:ph type="subTitle" idx="4"/>
          </p:nvPr>
        </p:nvSpPr>
        <p:spPr>
          <a:xfrm>
            <a:off x="2799525" y="3605800"/>
            <a:ext cx="16938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109" name="Google Shape;109;p15"/>
          <p:cNvSpPr txBox="1"/>
          <p:nvPr>
            <p:ph type="title" idx="5"/>
          </p:nvPr>
        </p:nvSpPr>
        <p:spPr>
          <a:xfrm>
            <a:off x="4699750" y="3039075"/>
            <a:ext cx="1693800" cy="62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110" name="Google Shape;110;p15"/>
          <p:cNvSpPr txBox="1"/>
          <p:nvPr>
            <p:ph type="subTitle" idx="6"/>
          </p:nvPr>
        </p:nvSpPr>
        <p:spPr>
          <a:xfrm>
            <a:off x="4699750" y="3605800"/>
            <a:ext cx="16938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111" name="Google Shape;111;p15"/>
          <p:cNvSpPr txBox="1"/>
          <p:nvPr>
            <p:ph type="title" idx="7"/>
          </p:nvPr>
        </p:nvSpPr>
        <p:spPr>
          <a:xfrm>
            <a:off x="6599975" y="3039075"/>
            <a:ext cx="1693800" cy="62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112" name="Google Shape;112;p15"/>
          <p:cNvSpPr txBox="1"/>
          <p:nvPr>
            <p:ph type="subTitle" idx="8"/>
          </p:nvPr>
        </p:nvSpPr>
        <p:spPr>
          <a:xfrm>
            <a:off x="6599975" y="3605800"/>
            <a:ext cx="16938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113" name="Google Shape;113;p15"/>
          <p:cNvSpPr/>
          <p:nvPr/>
        </p:nvSpPr>
        <p:spPr>
          <a:xfrm>
            <a:off x="-13950" y="1309000"/>
            <a:ext cx="9205200" cy="123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14" name="Google Shape;114;p15"/>
          <p:cNvCxnSpPr/>
          <p:nvPr/>
        </p:nvCxnSpPr>
        <p:spPr>
          <a:xfrm rot="10800000">
            <a:off x="781100" y="4940300"/>
            <a:ext cx="8358300" cy="0"/>
          </a:xfrm>
          <a:prstGeom prst="straightConnector1">
            <a:avLst/>
          </a:prstGeom>
          <a:noFill/>
          <a:ln w="19050" cap="flat" cmpd="sng">
            <a:solidFill>
              <a:schemeClr val="accent1"/>
            </a:solidFill>
            <a:prstDash val="solid"/>
            <a:round/>
            <a:headEnd type="none" w="med" len="med"/>
            <a:tailEnd type="none" w="med" len="med"/>
          </a:ln>
        </p:spPr>
      </p:cxnSp>
      <p:sp>
        <p:nvSpPr>
          <p:cNvPr id="115" name="Google Shape;115;p15"/>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Design">
  <p:cSld name="TITLE_ONLY_2">
    <p:spTree>
      <p:nvGrpSpPr>
        <p:cNvPr id="116" name="Shape 116"/>
        <p:cNvGrpSpPr/>
        <p:nvPr/>
      </p:nvGrpSpPr>
      <p:grpSpPr>
        <a:xfrm>
          <a:off x="0" y="0"/>
          <a:ext cx="0" cy="0"/>
          <a:chOff x="0" y="0"/>
          <a:chExt cx="0" cy="0"/>
        </a:xfrm>
      </p:grpSpPr>
      <p:sp>
        <p:nvSpPr>
          <p:cNvPr id="117" name="Google Shape;117;p16"/>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wo Columns ">
  <p:cSld name="TITLE_ONLY_1_2">
    <p:spTree>
      <p:nvGrpSpPr>
        <p:cNvPr id="118" name="Shape 118"/>
        <p:cNvGrpSpPr/>
        <p:nvPr/>
      </p:nvGrpSpPr>
      <p:grpSpPr>
        <a:xfrm>
          <a:off x="0" y="0"/>
          <a:ext cx="0" cy="0"/>
          <a:chOff x="0" y="0"/>
          <a:chExt cx="0" cy="0"/>
        </a:xfrm>
      </p:grpSpPr>
      <p:sp>
        <p:nvSpPr>
          <p:cNvPr id="119" name="Google Shape;119;p17"/>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0" name="Google Shape;120;p17"/>
          <p:cNvSpPr txBox="1"/>
          <p:nvPr>
            <p:ph type="title" idx="2"/>
          </p:nvPr>
        </p:nvSpPr>
        <p:spPr>
          <a:xfrm>
            <a:off x="1295600" y="3784275"/>
            <a:ext cx="2804400" cy="62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121" name="Google Shape;121;p17"/>
          <p:cNvSpPr txBox="1"/>
          <p:nvPr>
            <p:ph type="subTitle" idx="1"/>
          </p:nvPr>
        </p:nvSpPr>
        <p:spPr>
          <a:xfrm>
            <a:off x="1295600" y="2558450"/>
            <a:ext cx="2804400" cy="117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22" name="Google Shape;122;p17"/>
          <p:cNvSpPr txBox="1"/>
          <p:nvPr>
            <p:ph type="title" idx="3"/>
          </p:nvPr>
        </p:nvSpPr>
        <p:spPr>
          <a:xfrm>
            <a:off x="5044000" y="3784275"/>
            <a:ext cx="2804400" cy="62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123" name="Google Shape;123;p17"/>
          <p:cNvSpPr txBox="1"/>
          <p:nvPr>
            <p:ph type="subTitle" idx="4"/>
          </p:nvPr>
        </p:nvSpPr>
        <p:spPr>
          <a:xfrm>
            <a:off x="5044000" y="2558450"/>
            <a:ext cx="2804400" cy="117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24" name="Google Shape;124;p17"/>
          <p:cNvSpPr/>
          <p:nvPr/>
        </p:nvSpPr>
        <p:spPr>
          <a:xfrm>
            <a:off x="0" y="4748000"/>
            <a:ext cx="7500600" cy="39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25" name="Google Shape;125;p17"/>
          <p:cNvCxnSpPr/>
          <p:nvPr/>
        </p:nvCxnSpPr>
        <p:spPr>
          <a:xfrm rot="10800000">
            <a:off x="781225" y="4940300"/>
            <a:ext cx="6774900" cy="0"/>
          </a:xfrm>
          <a:prstGeom prst="straightConnector1">
            <a:avLst/>
          </a:prstGeom>
          <a:noFill/>
          <a:ln w="19050" cap="flat" cmpd="sng">
            <a:solidFill>
              <a:schemeClr val="lt1"/>
            </a:solidFill>
            <a:prstDash val="solid"/>
            <a:round/>
            <a:headEnd type="none" w="med" len="med"/>
            <a:tailEnd type="none" w="med" len="med"/>
          </a:ln>
        </p:spPr>
      </p:cxnSp>
      <p:sp>
        <p:nvSpPr>
          <p:cNvPr id="126" name="Google Shape;126;p17"/>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cxnSp>
        <p:nvCxnSpPr>
          <p:cNvPr id="127" name="Google Shape;127;p17"/>
          <p:cNvCxnSpPr/>
          <p:nvPr/>
        </p:nvCxnSpPr>
        <p:spPr>
          <a:xfrm rot="10800000">
            <a:off x="7496925" y="4940300"/>
            <a:ext cx="1095300" cy="0"/>
          </a:xfrm>
          <a:prstGeom prst="straightConnector1">
            <a:avLst/>
          </a:prstGeom>
          <a:noFill/>
          <a:ln w="19050" cap="flat" cmpd="sng">
            <a:solidFill>
              <a:schemeClr val="accent1"/>
            </a:solidFill>
            <a:prstDash val="solid"/>
            <a:round/>
            <a:headEnd type="none" w="med" len="med"/>
            <a:tailEnd type="none" w="med" len="med"/>
          </a:ln>
        </p:spPr>
      </p:cxnSp>
      <p:sp>
        <p:nvSpPr>
          <p:cNvPr id="128" name="Google Shape;128;p17"/>
          <p:cNvSpPr/>
          <p:nvPr/>
        </p:nvSpPr>
        <p:spPr>
          <a:xfrm>
            <a:off x="4522375" y="0"/>
            <a:ext cx="4634100" cy="1479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p:cSld name="ONE_COLUMN_TEXT_1">
    <p:spTree>
      <p:nvGrpSpPr>
        <p:cNvPr id="129" name="Shape 129"/>
        <p:cNvGrpSpPr/>
        <p:nvPr/>
      </p:nvGrpSpPr>
      <p:grpSpPr>
        <a:xfrm>
          <a:off x="0" y="0"/>
          <a:ext cx="0" cy="0"/>
          <a:chOff x="0" y="0"/>
          <a:chExt cx="0" cy="0"/>
        </a:xfrm>
      </p:grpSpPr>
      <p:sp>
        <p:nvSpPr>
          <p:cNvPr id="130" name="Google Shape;130;p18"/>
          <p:cNvSpPr/>
          <p:nvPr/>
        </p:nvSpPr>
        <p:spPr>
          <a:xfrm flipH="1">
            <a:off x="150" y="0"/>
            <a:ext cx="5792400" cy="5164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1" name="Google Shape;131;p18"/>
          <p:cNvSpPr txBox="1"/>
          <p:nvPr>
            <p:ph type="title"/>
          </p:nvPr>
        </p:nvSpPr>
        <p:spPr>
          <a:xfrm>
            <a:off x="705222" y="106635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2000"/>
              <a:buNone/>
              <a:defRPr sz="20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p:txBody>
      </p:sp>
      <p:sp>
        <p:nvSpPr>
          <p:cNvPr id="132" name="Google Shape;132;p18"/>
          <p:cNvSpPr txBox="1"/>
          <p:nvPr>
            <p:ph type="body" idx="1"/>
          </p:nvPr>
        </p:nvSpPr>
        <p:spPr>
          <a:xfrm>
            <a:off x="705222" y="1900350"/>
            <a:ext cx="2808000" cy="2024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lt1"/>
              </a:buClr>
              <a:buSzPts val="1600"/>
              <a:buChar char="●"/>
              <a:defRPr sz="1600">
                <a:solidFill>
                  <a:schemeClr val="lt1"/>
                </a:solidFill>
              </a:defRPr>
            </a:lvl1pPr>
            <a:lvl2pPr marL="914400" lvl="1" indent="-330200" rtl="0">
              <a:spcBef>
                <a:spcPts val="1600"/>
              </a:spcBef>
              <a:spcAft>
                <a:spcPts val="0"/>
              </a:spcAft>
              <a:buClr>
                <a:schemeClr val="lt1"/>
              </a:buClr>
              <a:buSzPts val="1600"/>
              <a:buChar char="○"/>
              <a:defRPr sz="1600">
                <a:solidFill>
                  <a:schemeClr val="lt1"/>
                </a:solidFill>
              </a:defRPr>
            </a:lvl2pPr>
            <a:lvl3pPr marL="1371600" lvl="2" indent="-330200" rtl="0">
              <a:spcBef>
                <a:spcPts val="1600"/>
              </a:spcBef>
              <a:spcAft>
                <a:spcPts val="0"/>
              </a:spcAft>
              <a:buClr>
                <a:schemeClr val="lt1"/>
              </a:buClr>
              <a:buSzPts val="1600"/>
              <a:buChar char="■"/>
              <a:defRPr sz="1600">
                <a:solidFill>
                  <a:schemeClr val="lt1"/>
                </a:solidFill>
              </a:defRPr>
            </a:lvl3pPr>
            <a:lvl4pPr marL="1828800" lvl="3" indent="-330200" rtl="0">
              <a:spcBef>
                <a:spcPts val="1600"/>
              </a:spcBef>
              <a:spcAft>
                <a:spcPts val="0"/>
              </a:spcAft>
              <a:buClr>
                <a:schemeClr val="lt1"/>
              </a:buClr>
              <a:buSzPts val="1600"/>
              <a:buChar char="●"/>
              <a:defRPr sz="1600">
                <a:solidFill>
                  <a:schemeClr val="lt1"/>
                </a:solidFill>
              </a:defRPr>
            </a:lvl4pPr>
            <a:lvl5pPr marL="2286000" lvl="4" indent="-330200" rtl="0">
              <a:spcBef>
                <a:spcPts val="1600"/>
              </a:spcBef>
              <a:spcAft>
                <a:spcPts val="0"/>
              </a:spcAft>
              <a:buClr>
                <a:schemeClr val="lt1"/>
              </a:buClr>
              <a:buSzPts val="1600"/>
              <a:buChar char="○"/>
              <a:defRPr sz="1600">
                <a:solidFill>
                  <a:schemeClr val="lt1"/>
                </a:solidFill>
              </a:defRPr>
            </a:lvl5pPr>
            <a:lvl6pPr marL="2743200" lvl="5" indent="-330200" rtl="0">
              <a:spcBef>
                <a:spcPts val="1600"/>
              </a:spcBef>
              <a:spcAft>
                <a:spcPts val="0"/>
              </a:spcAft>
              <a:buClr>
                <a:schemeClr val="lt1"/>
              </a:buClr>
              <a:buSzPts val="1600"/>
              <a:buChar char="■"/>
              <a:defRPr sz="1600">
                <a:solidFill>
                  <a:schemeClr val="lt1"/>
                </a:solidFill>
              </a:defRPr>
            </a:lvl6pPr>
            <a:lvl7pPr marL="3200400" lvl="6" indent="-330200" rtl="0">
              <a:spcBef>
                <a:spcPts val="1600"/>
              </a:spcBef>
              <a:spcAft>
                <a:spcPts val="0"/>
              </a:spcAft>
              <a:buClr>
                <a:schemeClr val="lt1"/>
              </a:buClr>
              <a:buSzPts val="1600"/>
              <a:buChar char="●"/>
              <a:defRPr sz="1600">
                <a:solidFill>
                  <a:schemeClr val="lt1"/>
                </a:solidFill>
              </a:defRPr>
            </a:lvl7pPr>
            <a:lvl8pPr marL="3657600" lvl="7" indent="-330200" rtl="0">
              <a:spcBef>
                <a:spcPts val="1600"/>
              </a:spcBef>
              <a:spcAft>
                <a:spcPts val="0"/>
              </a:spcAft>
              <a:buClr>
                <a:schemeClr val="lt1"/>
              </a:buClr>
              <a:buSzPts val="1600"/>
              <a:buChar char="○"/>
              <a:defRPr sz="1600">
                <a:solidFill>
                  <a:schemeClr val="lt1"/>
                </a:solidFill>
              </a:defRPr>
            </a:lvl8pPr>
            <a:lvl9pPr marL="4114800" lvl="8" indent="-330200" rtl="0">
              <a:spcBef>
                <a:spcPts val="1600"/>
              </a:spcBef>
              <a:spcAft>
                <a:spcPts val="1600"/>
              </a:spcAft>
              <a:buClr>
                <a:schemeClr val="lt1"/>
              </a:buClr>
              <a:buSzPts val="1600"/>
              <a:buChar char="■"/>
              <a:defRPr sz="1600">
                <a:solidFill>
                  <a:schemeClr val="lt1"/>
                </a:solidFill>
              </a:defRPr>
            </a:lvl9pPr>
          </a:lstStyle>
          <a:p/>
        </p:txBody>
      </p:sp>
      <p:cxnSp>
        <p:nvCxnSpPr>
          <p:cNvPr id="133" name="Google Shape;133;p18"/>
          <p:cNvCxnSpPr/>
          <p:nvPr/>
        </p:nvCxnSpPr>
        <p:spPr>
          <a:xfrm rot="10800000">
            <a:off x="781100" y="4940300"/>
            <a:ext cx="8358300" cy="0"/>
          </a:xfrm>
          <a:prstGeom prst="straightConnector1">
            <a:avLst/>
          </a:prstGeom>
          <a:noFill/>
          <a:ln w="19050" cap="flat" cmpd="sng">
            <a:solidFill>
              <a:srgbClr val="FFFFFF"/>
            </a:solidFill>
            <a:prstDash val="solid"/>
            <a:round/>
            <a:headEnd type="none" w="med" len="med"/>
            <a:tailEnd type="none" w="med" len="med"/>
          </a:ln>
        </p:spPr>
      </p:cxnSp>
      <p:sp>
        <p:nvSpPr>
          <p:cNvPr id="134" name="Google Shape;134;p18"/>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cxnSp>
        <p:nvCxnSpPr>
          <p:cNvPr id="135" name="Google Shape;135;p18"/>
          <p:cNvCxnSpPr/>
          <p:nvPr/>
        </p:nvCxnSpPr>
        <p:spPr>
          <a:xfrm rot="10800000">
            <a:off x="5806425" y="4940300"/>
            <a:ext cx="2785800" cy="0"/>
          </a:xfrm>
          <a:prstGeom prst="straightConnector1">
            <a:avLst/>
          </a:prstGeom>
          <a:noFill/>
          <a:ln w="19050" cap="flat" cmpd="sng">
            <a:solidFill>
              <a:schemeClr val="accent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Six Columns ">
  <p:cSld name="TITLE_ONLY_1_3">
    <p:spTree>
      <p:nvGrpSpPr>
        <p:cNvPr id="136" name="Shape 136"/>
        <p:cNvGrpSpPr/>
        <p:nvPr/>
      </p:nvGrpSpPr>
      <p:grpSpPr>
        <a:xfrm>
          <a:off x="0" y="0"/>
          <a:ext cx="0" cy="0"/>
          <a:chOff x="0" y="0"/>
          <a:chExt cx="0" cy="0"/>
        </a:xfrm>
      </p:grpSpPr>
      <p:sp>
        <p:nvSpPr>
          <p:cNvPr id="137" name="Google Shape;137;p19"/>
          <p:cNvSpPr/>
          <p:nvPr/>
        </p:nvSpPr>
        <p:spPr>
          <a:xfrm>
            <a:off x="0" y="1348375"/>
            <a:ext cx="8620200" cy="165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8" name="Google Shape;138;p19"/>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9" name="Google Shape;139;p19"/>
          <p:cNvSpPr txBox="1"/>
          <p:nvPr>
            <p:ph type="title" idx="2"/>
          </p:nvPr>
        </p:nvSpPr>
        <p:spPr>
          <a:xfrm>
            <a:off x="1006450" y="3238500"/>
            <a:ext cx="1938000" cy="407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140" name="Google Shape;140;p19"/>
          <p:cNvSpPr txBox="1"/>
          <p:nvPr>
            <p:ph type="subTitle" idx="1"/>
          </p:nvPr>
        </p:nvSpPr>
        <p:spPr>
          <a:xfrm>
            <a:off x="1006450" y="3589125"/>
            <a:ext cx="19380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141" name="Google Shape;141;p19"/>
          <p:cNvSpPr txBox="1"/>
          <p:nvPr>
            <p:ph type="title" idx="3"/>
          </p:nvPr>
        </p:nvSpPr>
        <p:spPr>
          <a:xfrm>
            <a:off x="3603000" y="3238500"/>
            <a:ext cx="1938000" cy="407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142" name="Google Shape;142;p19"/>
          <p:cNvSpPr txBox="1"/>
          <p:nvPr>
            <p:ph type="subTitle" idx="4"/>
          </p:nvPr>
        </p:nvSpPr>
        <p:spPr>
          <a:xfrm>
            <a:off x="3603000" y="3589125"/>
            <a:ext cx="19380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143" name="Google Shape;143;p19"/>
          <p:cNvSpPr txBox="1"/>
          <p:nvPr>
            <p:ph type="title" idx="5"/>
          </p:nvPr>
        </p:nvSpPr>
        <p:spPr>
          <a:xfrm>
            <a:off x="6199550" y="3238500"/>
            <a:ext cx="1938000" cy="407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144" name="Google Shape;144;p19"/>
          <p:cNvSpPr txBox="1"/>
          <p:nvPr>
            <p:ph type="subTitle" idx="6"/>
          </p:nvPr>
        </p:nvSpPr>
        <p:spPr>
          <a:xfrm>
            <a:off x="6199550" y="3589125"/>
            <a:ext cx="19380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145" name="Google Shape;145;p19"/>
          <p:cNvSpPr txBox="1"/>
          <p:nvPr>
            <p:ph type="title" idx="7"/>
          </p:nvPr>
        </p:nvSpPr>
        <p:spPr>
          <a:xfrm>
            <a:off x="1006450" y="1614500"/>
            <a:ext cx="1938000" cy="407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None/>
              <a:defRPr sz="1400">
                <a:solidFill>
                  <a:schemeClr val="lt1"/>
                </a:solidFill>
              </a:defRPr>
            </a:lvl2pPr>
            <a:lvl3pPr lvl="2" algn="ctr" rtl="0">
              <a:spcBef>
                <a:spcPts val="0"/>
              </a:spcBef>
              <a:spcAft>
                <a:spcPts val="0"/>
              </a:spcAft>
              <a:buClr>
                <a:schemeClr val="lt1"/>
              </a:buClr>
              <a:buSzPts val="1400"/>
              <a:buNone/>
              <a:defRPr sz="1400">
                <a:solidFill>
                  <a:schemeClr val="lt1"/>
                </a:solidFill>
              </a:defRPr>
            </a:lvl3pPr>
            <a:lvl4pPr lvl="3" algn="ctr" rtl="0">
              <a:spcBef>
                <a:spcPts val="0"/>
              </a:spcBef>
              <a:spcAft>
                <a:spcPts val="0"/>
              </a:spcAft>
              <a:buClr>
                <a:schemeClr val="lt1"/>
              </a:buClr>
              <a:buSzPts val="1400"/>
              <a:buNone/>
              <a:defRPr sz="1400">
                <a:solidFill>
                  <a:schemeClr val="lt1"/>
                </a:solidFill>
              </a:defRPr>
            </a:lvl4pPr>
            <a:lvl5pPr lvl="4" algn="ctr" rtl="0">
              <a:spcBef>
                <a:spcPts val="0"/>
              </a:spcBef>
              <a:spcAft>
                <a:spcPts val="0"/>
              </a:spcAft>
              <a:buClr>
                <a:schemeClr val="lt1"/>
              </a:buClr>
              <a:buSzPts val="1400"/>
              <a:buNone/>
              <a:defRPr sz="1400">
                <a:solidFill>
                  <a:schemeClr val="lt1"/>
                </a:solidFill>
              </a:defRPr>
            </a:lvl5pPr>
            <a:lvl6pPr lvl="5" algn="ctr" rtl="0">
              <a:spcBef>
                <a:spcPts val="0"/>
              </a:spcBef>
              <a:spcAft>
                <a:spcPts val="0"/>
              </a:spcAft>
              <a:buClr>
                <a:schemeClr val="lt1"/>
              </a:buClr>
              <a:buSzPts val="1400"/>
              <a:buNone/>
              <a:defRPr sz="1400">
                <a:solidFill>
                  <a:schemeClr val="lt1"/>
                </a:solidFill>
              </a:defRPr>
            </a:lvl6pPr>
            <a:lvl7pPr lvl="6" algn="ctr" rtl="0">
              <a:spcBef>
                <a:spcPts val="0"/>
              </a:spcBef>
              <a:spcAft>
                <a:spcPts val="0"/>
              </a:spcAft>
              <a:buClr>
                <a:schemeClr val="lt1"/>
              </a:buClr>
              <a:buSzPts val="1400"/>
              <a:buNone/>
              <a:defRPr sz="1400">
                <a:solidFill>
                  <a:schemeClr val="lt1"/>
                </a:solidFill>
              </a:defRPr>
            </a:lvl7pPr>
            <a:lvl8pPr lvl="7" algn="ctr" rtl="0">
              <a:spcBef>
                <a:spcPts val="0"/>
              </a:spcBef>
              <a:spcAft>
                <a:spcPts val="0"/>
              </a:spcAft>
              <a:buClr>
                <a:schemeClr val="lt1"/>
              </a:buClr>
              <a:buSzPts val="1400"/>
              <a:buNone/>
              <a:defRPr sz="1400">
                <a:solidFill>
                  <a:schemeClr val="lt1"/>
                </a:solidFill>
              </a:defRPr>
            </a:lvl8pPr>
            <a:lvl9pPr lvl="8" algn="ctr" rtl="0">
              <a:spcBef>
                <a:spcPts val="0"/>
              </a:spcBef>
              <a:spcAft>
                <a:spcPts val="0"/>
              </a:spcAft>
              <a:buClr>
                <a:schemeClr val="lt1"/>
              </a:buClr>
              <a:buSzPts val="1400"/>
              <a:buNone/>
              <a:defRPr sz="1400">
                <a:solidFill>
                  <a:schemeClr val="lt1"/>
                </a:solidFill>
              </a:defRPr>
            </a:lvl9pPr>
          </a:lstStyle>
          <a:p/>
        </p:txBody>
      </p:sp>
      <p:sp>
        <p:nvSpPr>
          <p:cNvPr id="146" name="Google Shape;146;p19"/>
          <p:cNvSpPr txBox="1"/>
          <p:nvPr>
            <p:ph type="subTitle" idx="8"/>
          </p:nvPr>
        </p:nvSpPr>
        <p:spPr>
          <a:xfrm>
            <a:off x="1006450" y="1965125"/>
            <a:ext cx="19380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300"/>
              <a:buNone/>
              <a:defRPr sz="13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p:txBody>
      </p:sp>
      <p:sp>
        <p:nvSpPr>
          <p:cNvPr id="147" name="Google Shape;147;p19"/>
          <p:cNvSpPr txBox="1"/>
          <p:nvPr>
            <p:ph type="title" idx="9"/>
          </p:nvPr>
        </p:nvSpPr>
        <p:spPr>
          <a:xfrm>
            <a:off x="3603000" y="1614500"/>
            <a:ext cx="1938000" cy="407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None/>
              <a:defRPr sz="1400">
                <a:solidFill>
                  <a:schemeClr val="lt1"/>
                </a:solidFill>
              </a:defRPr>
            </a:lvl2pPr>
            <a:lvl3pPr lvl="2" algn="ctr" rtl="0">
              <a:spcBef>
                <a:spcPts val="0"/>
              </a:spcBef>
              <a:spcAft>
                <a:spcPts val="0"/>
              </a:spcAft>
              <a:buClr>
                <a:schemeClr val="lt1"/>
              </a:buClr>
              <a:buSzPts val="1400"/>
              <a:buNone/>
              <a:defRPr sz="1400">
                <a:solidFill>
                  <a:schemeClr val="lt1"/>
                </a:solidFill>
              </a:defRPr>
            </a:lvl3pPr>
            <a:lvl4pPr lvl="3" algn="ctr" rtl="0">
              <a:spcBef>
                <a:spcPts val="0"/>
              </a:spcBef>
              <a:spcAft>
                <a:spcPts val="0"/>
              </a:spcAft>
              <a:buClr>
                <a:schemeClr val="lt1"/>
              </a:buClr>
              <a:buSzPts val="1400"/>
              <a:buNone/>
              <a:defRPr sz="1400">
                <a:solidFill>
                  <a:schemeClr val="lt1"/>
                </a:solidFill>
              </a:defRPr>
            </a:lvl4pPr>
            <a:lvl5pPr lvl="4" algn="ctr" rtl="0">
              <a:spcBef>
                <a:spcPts val="0"/>
              </a:spcBef>
              <a:spcAft>
                <a:spcPts val="0"/>
              </a:spcAft>
              <a:buClr>
                <a:schemeClr val="lt1"/>
              </a:buClr>
              <a:buSzPts val="1400"/>
              <a:buNone/>
              <a:defRPr sz="1400">
                <a:solidFill>
                  <a:schemeClr val="lt1"/>
                </a:solidFill>
              </a:defRPr>
            </a:lvl5pPr>
            <a:lvl6pPr lvl="5" algn="ctr" rtl="0">
              <a:spcBef>
                <a:spcPts val="0"/>
              </a:spcBef>
              <a:spcAft>
                <a:spcPts val="0"/>
              </a:spcAft>
              <a:buClr>
                <a:schemeClr val="lt1"/>
              </a:buClr>
              <a:buSzPts val="1400"/>
              <a:buNone/>
              <a:defRPr sz="1400">
                <a:solidFill>
                  <a:schemeClr val="lt1"/>
                </a:solidFill>
              </a:defRPr>
            </a:lvl6pPr>
            <a:lvl7pPr lvl="6" algn="ctr" rtl="0">
              <a:spcBef>
                <a:spcPts val="0"/>
              </a:spcBef>
              <a:spcAft>
                <a:spcPts val="0"/>
              </a:spcAft>
              <a:buClr>
                <a:schemeClr val="lt1"/>
              </a:buClr>
              <a:buSzPts val="1400"/>
              <a:buNone/>
              <a:defRPr sz="1400">
                <a:solidFill>
                  <a:schemeClr val="lt1"/>
                </a:solidFill>
              </a:defRPr>
            </a:lvl7pPr>
            <a:lvl8pPr lvl="7" algn="ctr" rtl="0">
              <a:spcBef>
                <a:spcPts val="0"/>
              </a:spcBef>
              <a:spcAft>
                <a:spcPts val="0"/>
              </a:spcAft>
              <a:buClr>
                <a:schemeClr val="lt1"/>
              </a:buClr>
              <a:buSzPts val="1400"/>
              <a:buNone/>
              <a:defRPr sz="1400">
                <a:solidFill>
                  <a:schemeClr val="lt1"/>
                </a:solidFill>
              </a:defRPr>
            </a:lvl8pPr>
            <a:lvl9pPr lvl="8" algn="ctr" rtl="0">
              <a:spcBef>
                <a:spcPts val="0"/>
              </a:spcBef>
              <a:spcAft>
                <a:spcPts val="0"/>
              </a:spcAft>
              <a:buClr>
                <a:schemeClr val="lt1"/>
              </a:buClr>
              <a:buSzPts val="1400"/>
              <a:buNone/>
              <a:defRPr sz="1400">
                <a:solidFill>
                  <a:schemeClr val="lt1"/>
                </a:solidFill>
              </a:defRPr>
            </a:lvl9pPr>
          </a:lstStyle>
          <a:p/>
        </p:txBody>
      </p:sp>
      <p:sp>
        <p:nvSpPr>
          <p:cNvPr id="148" name="Google Shape;148;p19"/>
          <p:cNvSpPr txBox="1"/>
          <p:nvPr>
            <p:ph type="subTitle" idx="13"/>
          </p:nvPr>
        </p:nvSpPr>
        <p:spPr>
          <a:xfrm>
            <a:off x="3603000" y="1965125"/>
            <a:ext cx="19380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300"/>
              <a:buNone/>
              <a:defRPr sz="13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p:txBody>
      </p:sp>
      <p:sp>
        <p:nvSpPr>
          <p:cNvPr id="149" name="Google Shape;149;p19"/>
          <p:cNvSpPr txBox="1"/>
          <p:nvPr>
            <p:ph type="title" idx="14"/>
          </p:nvPr>
        </p:nvSpPr>
        <p:spPr>
          <a:xfrm>
            <a:off x="6199550" y="1614500"/>
            <a:ext cx="1938000" cy="407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None/>
              <a:defRPr sz="1400">
                <a:solidFill>
                  <a:schemeClr val="lt1"/>
                </a:solidFill>
              </a:defRPr>
            </a:lvl2pPr>
            <a:lvl3pPr lvl="2" algn="ctr" rtl="0">
              <a:spcBef>
                <a:spcPts val="0"/>
              </a:spcBef>
              <a:spcAft>
                <a:spcPts val="0"/>
              </a:spcAft>
              <a:buClr>
                <a:schemeClr val="lt1"/>
              </a:buClr>
              <a:buSzPts val="1400"/>
              <a:buNone/>
              <a:defRPr sz="1400">
                <a:solidFill>
                  <a:schemeClr val="lt1"/>
                </a:solidFill>
              </a:defRPr>
            </a:lvl3pPr>
            <a:lvl4pPr lvl="3" algn="ctr" rtl="0">
              <a:spcBef>
                <a:spcPts val="0"/>
              </a:spcBef>
              <a:spcAft>
                <a:spcPts val="0"/>
              </a:spcAft>
              <a:buClr>
                <a:schemeClr val="lt1"/>
              </a:buClr>
              <a:buSzPts val="1400"/>
              <a:buNone/>
              <a:defRPr sz="1400">
                <a:solidFill>
                  <a:schemeClr val="lt1"/>
                </a:solidFill>
              </a:defRPr>
            </a:lvl4pPr>
            <a:lvl5pPr lvl="4" algn="ctr" rtl="0">
              <a:spcBef>
                <a:spcPts val="0"/>
              </a:spcBef>
              <a:spcAft>
                <a:spcPts val="0"/>
              </a:spcAft>
              <a:buClr>
                <a:schemeClr val="lt1"/>
              </a:buClr>
              <a:buSzPts val="1400"/>
              <a:buNone/>
              <a:defRPr sz="1400">
                <a:solidFill>
                  <a:schemeClr val="lt1"/>
                </a:solidFill>
              </a:defRPr>
            </a:lvl5pPr>
            <a:lvl6pPr lvl="5" algn="ctr" rtl="0">
              <a:spcBef>
                <a:spcPts val="0"/>
              </a:spcBef>
              <a:spcAft>
                <a:spcPts val="0"/>
              </a:spcAft>
              <a:buClr>
                <a:schemeClr val="lt1"/>
              </a:buClr>
              <a:buSzPts val="1400"/>
              <a:buNone/>
              <a:defRPr sz="1400">
                <a:solidFill>
                  <a:schemeClr val="lt1"/>
                </a:solidFill>
              </a:defRPr>
            </a:lvl6pPr>
            <a:lvl7pPr lvl="6" algn="ctr" rtl="0">
              <a:spcBef>
                <a:spcPts val="0"/>
              </a:spcBef>
              <a:spcAft>
                <a:spcPts val="0"/>
              </a:spcAft>
              <a:buClr>
                <a:schemeClr val="lt1"/>
              </a:buClr>
              <a:buSzPts val="1400"/>
              <a:buNone/>
              <a:defRPr sz="1400">
                <a:solidFill>
                  <a:schemeClr val="lt1"/>
                </a:solidFill>
              </a:defRPr>
            </a:lvl7pPr>
            <a:lvl8pPr lvl="7" algn="ctr" rtl="0">
              <a:spcBef>
                <a:spcPts val="0"/>
              </a:spcBef>
              <a:spcAft>
                <a:spcPts val="0"/>
              </a:spcAft>
              <a:buClr>
                <a:schemeClr val="lt1"/>
              </a:buClr>
              <a:buSzPts val="1400"/>
              <a:buNone/>
              <a:defRPr sz="1400">
                <a:solidFill>
                  <a:schemeClr val="lt1"/>
                </a:solidFill>
              </a:defRPr>
            </a:lvl8pPr>
            <a:lvl9pPr lvl="8" algn="ctr" rtl="0">
              <a:spcBef>
                <a:spcPts val="0"/>
              </a:spcBef>
              <a:spcAft>
                <a:spcPts val="0"/>
              </a:spcAft>
              <a:buClr>
                <a:schemeClr val="lt1"/>
              </a:buClr>
              <a:buSzPts val="1400"/>
              <a:buNone/>
              <a:defRPr sz="1400">
                <a:solidFill>
                  <a:schemeClr val="lt1"/>
                </a:solidFill>
              </a:defRPr>
            </a:lvl9pPr>
          </a:lstStyle>
          <a:p/>
        </p:txBody>
      </p:sp>
      <p:sp>
        <p:nvSpPr>
          <p:cNvPr id="150" name="Google Shape;150;p19"/>
          <p:cNvSpPr txBox="1"/>
          <p:nvPr>
            <p:ph type="subTitle" idx="15"/>
          </p:nvPr>
        </p:nvSpPr>
        <p:spPr>
          <a:xfrm>
            <a:off x="6199550" y="1965125"/>
            <a:ext cx="1938000" cy="8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300"/>
              <a:buNone/>
              <a:defRPr sz="13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p:txBody>
      </p:sp>
      <p:sp>
        <p:nvSpPr>
          <p:cNvPr id="151" name="Google Shape;151;p19"/>
          <p:cNvSpPr/>
          <p:nvPr/>
        </p:nvSpPr>
        <p:spPr>
          <a:xfrm>
            <a:off x="0" y="4748000"/>
            <a:ext cx="7500600" cy="39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52" name="Google Shape;152;p19"/>
          <p:cNvCxnSpPr/>
          <p:nvPr/>
        </p:nvCxnSpPr>
        <p:spPr>
          <a:xfrm rot="10800000">
            <a:off x="781225" y="4940300"/>
            <a:ext cx="6774900" cy="0"/>
          </a:xfrm>
          <a:prstGeom prst="straightConnector1">
            <a:avLst/>
          </a:prstGeom>
          <a:noFill/>
          <a:ln w="19050" cap="flat" cmpd="sng">
            <a:solidFill>
              <a:schemeClr val="lt1"/>
            </a:solidFill>
            <a:prstDash val="solid"/>
            <a:round/>
            <a:headEnd type="none" w="med" len="med"/>
            <a:tailEnd type="none" w="med" len="med"/>
          </a:ln>
        </p:spPr>
      </p:cxnSp>
      <p:sp>
        <p:nvSpPr>
          <p:cNvPr id="153" name="Google Shape;153;p19"/>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cxnSp>
        <p:nvCxnSpPr>
          <p:cNvPr id="154" name="Google Shape;154;p19"/>
          <p:cNvCxnSpPr/>
          <p:nvPr/>
        </p:nvCxnSpPr>
        <p:spPr>
          <a:xfrm rot="10800000">
            <a:off x="7496925" y="4940300"/>
            <a:ext cx="1095300" cy="0"/>
          </a:xfrm>
          <a:prstGeom prst="straightConnector1">
            <a:avLst/>
          </a:prstGeom>
          <a:noFill/>
          <a:ln w="19050" cap="flat" cmpd="sng">
            <a:solidFill>
              <a:schemeClr val="accent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Design 1">
  <p:cSld name="CAPTION_ONLY_1">
    <p:spTree>
      <p:nvGrpSpPr>
        <p:cNvPr id="155" name="Shape 155"/>
        <p:cNvGrpSpPr/>
        <p:nvPr/>
      </p:nvGrpSpPr>
      <p:grpSpPr>
        <a:xfrm>
          <a:off x="0" y="0"/>
          <a:ext cx="0" cy="0"/>
          <a:chOff x="0" y="0"/>
          <a:chExt cx="0" cy="0"/>
        </a:xfrm>
      </p:grpSpPr>
      <p:sp>
        <p:nvSpPr>
          <p:cNvPr id="156" name="Google Shape;156;p20"/>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157" name="Google Shape;157;p20"/>
          <p:cNvCxnSpPr/>
          <p:nvPr/>
        </p:nvCxnSpPr>
        <p:spPr>
          <a:xfrm rot="10800000">
            <a:off x="781100" y="4940300"/>
            <a:ext cx="8358300" cy="0"/>
          </a:xfrm>
          <a:prstGeom prst="straightConnector1">
            <a:avLst/>
          </a:prstGeom>
          <a:noFill/>
          <a:ln w="19050" cap="flat" cmpd="sng">
            <a:solidFill>
              <a:schemeClr val="accent1"/>
            </a:solidFill>
            <a:prstDash val="solid"/>
            <a:round/>
            <a:headEnd type="none" w="med" len="med"/>
            <a:tailEnd type="none" w="med" len="med"/>
          </a:ln>
        </p:spPr>
      </p:cxnSp>
      <p:sp>
        <p:nvSpPr>
          <p:cNvPr id="158" name="Google Shape;158;p20"/>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sp>
        <p:nvSpPr>
          <p:cNvPr id="159" name="Google Shape;159;p20"/>
          <p:cNvSpPr/>
          <p:nvPr/>
        </p:nvSpPr>
        <p:spPr>
          <a:xfrm>
            <a:off x="0" y="1183975"/>
            <a:ext cx="4205400" cy="327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20"/>
          <p:cNvSpPr/>
          <p:nvPr/>
        </p:nvSpPr>
        <p:spPr>
          <a:xfrm>
            <a:off x="4938750" y="1183975"/>
            <a:ext cx="4205400" cy="327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p:nvPr/>
        </p:nvSpPr>
        <p:spPr>
          <a:xfrm>
            <a:off x="4961200" y="-75"/>
            <a:ext cx="41829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3"/>
          <p:cNvSpPr/>
          <p:nvPr/>
        </p:nvSpPr>
        <p:spPr>
          <a:xfrm>
            <a:off x="0" y="-75"/>
            <a:ext cx="453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3"/>
          <p:cNvSpPr txBox="1"/>
          <p:nvPr>
            <p:ph type="title"/>
          </p:nvPr>
        </p:nvSpPr>
        <p:spPr>
          <a:xfrm>
            <a:off x="311700" y="23032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type="title" idx="2" hasCustomPrompt="1"/>
          </p:nvPr>
        </p:nvSpPr>
        <p:spPr>
          <a:xfrm>
            <a:off x="1921688" y="1703819"/>
            <a:ext cx="35460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18" name="Google Shape;18;p3"/>
          <p:cNvSpPr txBox="1"/>
          <p:nvPr>
            <p:ph type="subTitle" idx="1"/>
          </p:nvPr>
        </p:nvSpPr>
        <p:spPr>
          <a:xfrm>
            <a:off x="4947031" y="3080756"/>
            <a:ext cx="2405100" cy="37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Four Columns 1">
  <p:cSld name="CAPTION_ONLY_2">
    <p:spTree>
      <p:nvGrpSpPr>
        <p:cNvPr id="161" name="Shape 161"/>
        <p:cNvGrpSpPr/>
        <p:nvPr/>
      </p:nvGrpSpPr>
      <p:grpSpPr>
        <a:xfrm>
          <a:off x="0" y="0"/>
          <a:ext cx="0" cy="0"/>
          <a:chOff x="0" y="0"/>
          <a:chExt cx="0" cy="0"/>
        </a:xfrm>
      </p:grpSpPr>
      <p:sp>
        <p:nvSpPr>
          <p:cNvPr id="162" name="Google Shape;162;p21"/>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163" name="Google Shape;163;p21"/>
          <p:cNvCxnSpPr/>
          <p:nvPr/>
        </p:nvCxnSpPr>
        <p:spPr>
          <a:xfrm rot="10800000">
            <a:off x="781100" y="4940300"/>
            <a:ext cx="8358300" cy="0"/>
          </a:xfrm>
          <a:prstGeom prst="straightConnector1">
            <a:avLst/>
          </a:prstGeom>
          <a:noFill/>
          <a:ln w="19050" cap="flat" cmpd="sng">
            <a:solidFill>
              <a:schemeClr val="accent1"/>
            </a:solidFill>
            <a:prstDash val="solid"/>
            <a:round/>
            <a:headEnd type="none" w="med" len="med"/>
            <a:tailEnd type="none" w="med" len="med"/>
          </a:ln>
        </p:spPr>
      </p:cxnSp>
      <p:sp>
        <p:nvSpPr>
          <p:cNvPr id="164" name="Google Shape;164;p21"/>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sp>
        <p:nvSpPr>
          <p:cNvPr id="165" name="Google Shape;165;p21"/>
          <p:cNvSpPr txBox="1"/>
          <p:nvPr>
            <p:ph type="title" idx="2"/>
          </p:nvPr>
        </p:nvSpPr>
        <p:spPr>
          <a:xfrm>
            <a:off x="5746088" y="1725825"/>
            <a:ext cx="2675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66" name="Google Shape;166;p21"/>
          <p:cNvSpPr txBox="1"/>
          <p:nvPr>
            <p:ph type="subTitle" idx="1"/>
          </p:nvPr>
        </p:nvSpPr>
        <p:spPr>
          <a:xfrm>
            <a:off x="5746087" y="2001025"/>
            <a:ext cx="2528700" cy="53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sz="13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67" name="Google Shape;167;p21"/>
          <p:cNvSpPr txBox="1"/>
          <p:nvPr>
            <p:ph type="title" idx="3"/>
          </p:nvPr>
        </p:nvSpPr>
        <p:spPr>
          <a:xfrm>
            <a:off x="5746088" y="3347598"/>
            <a:ext cx="2675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68" name="Google Shape;168;p21"/>
          <p:cNvSpPr txBox="1"/>
          <p:nvPr>
            <p:ph type="subTitle" idx="4"/>
          </p:nvPr>
        </p:nvSpPr>
        <p:spPr>
          <a:xfrm>
            <a:off x="5746087" y="3622800"/>
            <a:ext cx="2528700" cy="53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sz="13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69" name="Google Shape;169;p21"/>
          <p:cNvSpPr txBox="1"/>
          <p:nvPr>
            <p:ph type="title" idx="5"/>
          </p:nvPr>
        </p:nvSpPr>
        <p:spPr>
          <a:xfrm>
            <a:off x="722513" y="1725825"/>
            <a:ext cx="2675400" cy="354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p:txBody>
      </p:sp>
      <p:sp>
        <p:nvSpPr>
          <p:cNvPr id="170" name="Google Shape;170;p21"/>
          <p:cNvSpPr txBox="1"/>
          <p:nvPr>
            <p:ph type="subTitle" idx="6"/>
          </p:nvPr>
        </p:nvSpPr>
        <p:spPr>
          <a:xfrm>
            <a:off x="869137" y="2001025"/>
            <a:ext cx="2528700" cy="537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300"/>
              <a:buNone/>
              <a:defRPr sz="1300"/>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p:txBody>
      </p:sp>
      <p:sp>
        <p:nvSpPr>
          <p:cNvPr id="171" name="Google Shape;171;p21"/>
          <p:cNvSpPr txBox="1"/>
          <p:nvPr>
            <p:ph type="title" idx="7"/>
          </p:nvPr>
        </p:nvSpPr>
        <p:spPr>
          <a:xfrm>
            <a:off x="722513" y="3347598"/>
            <a:ext cx="2675400" cy="354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p:txBody>
      </p:sp>
      <p:sp>
        <p:nvSpPr>
          <p:cNvPr id="172" name="Google Shape;172;p21"/>
          <p:cNvSpPr txBox="1"/>
          <p:nvPr>
            <p:ph type="subTitle" idx="8"/>
          </p:nvPr>
        </p:nvSpPr>
        <p:spPr>
          <a:xfrm>
            <a:off x="869137" y="3622800"/>
            <a:ext cx="2528700" cy="537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300"/>
              <a:buNone/>
              <a:defRPr sz="1300"/>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p:txBody>
      </p:sp>
      <p:sp>
        <p:nvSpPr>
          <p:cNvPr id="173" name="Google Shape;173;p21"/>
          <p:cNvSpPr/>
          <p:nvPr/>
        </p:nvSpPr>
        <p:spPr>
          <a:xfrm>
            <a:off x="3738600" y="1533525"/>
            <a:ext cx="1666800" cy="2800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Two text">
  <p:cSld name="CAPTION_ONLY_1_1">
    <p:spTree>
      <p:nvGrpSpPr>
        <p:cNvPr id="174" name="Shape 174"/>
        <p:cNvGrpSpPr/>
        <p:nvPr/>
      </p:nvGrpSpPr>
      <p:grpSpPr>
        <a:xfrm>
          <a:off x="0" y="0"/>
          <a:ext cx="0" cy="0"/>
          <a:chOff x="0" y="0"/>
          <a:chExt cx="0" cy="0"/>
        </a:xfrm>
      </p:grpSpPr>
      <p:sp>
        <p:nvSpPr>
          <p:cNvPr id="175" name="Google Shape;175;p22"/>
          <p:cNvSpPr/>
          <p:nvPr/>
        </p:nvSpPr>
        <p:spPr>
          <a:xfrm>
            <a:off x="-13950" y="2683850"/>
            <a:ext cx="3056700" cy="2459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2"/>
          <p:cNvSpPr/>
          <p:nvPr/>
        </p:nvSpPr>
        <p:spPr>
          <a:xfrm>
            <a:off x="6490450" y="0"/>
            <a:ext cx="2653500" cy="2868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2"/>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178" name="Google Shape;178;p22"/>
          <p:cNvCxnSpPr/>
          <p:nvPr/>
        </p:nvCxnSpPr>
        <p:spPr>
          <a:xfrm rot="10800000">
            <a:off x="781100" y="4940300"/>
            <a:ext cx="8358300" cy="0"/>
          </a:xfrm>
          <a:prstGeom prst="straightConnector1">
            <a:avLst/>
          </a:prstGeom>
          <a:noFill/>
          <a:ln w="19050" cap="flat" cmpd="sng">
            <a:solidFill>
              <a:schemeClr val="accent1"/>
            </a:solidFill>
            <a:prstDash val="solid"/>
            <a:round/>
            <a:headEnd type="none" w="med" len="med"/>
            <a:tailEnd type="none" w="med" len="med"/>
          </a:ln>
        </p:spPr>
      </p:cxnSp>
      <p:sp>
        <p:nvSpPr>
          <p:cNvPr id="179" name="Google Shape;179;p22"/>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sp>
        <p:nvSpPr>
          <p:cNvPr id="180" name="Google Shape;180;p22"/>
          <p:cNvSpPr txBox="1"/>
          <p:nvPr>
            <p:ph type="subTitle" idx="1"/>
          </p:nvPr>
        </p:nvSpPr>
        <p:spPr>
          <a:xfrm>
            <a:off x="705225" y="1241225"/>
            <a:ext cx="2795100" cy="104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181" name="Google Shape;181;p22"/>
          <p:cNvSpPr txBox="1"/>
          <p:nvPr>
            <p:ph type="subTitle" idx="2"/>
          </p:nvPr>
        </p:nvSpPr>
        <p:spPr>
          <a:xfrm>
            <a:off x="5643600" y="3318500"/>
            <a:ext cx="2795100" cy="104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sz="13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Bullet Points">
  <p:cSld name="ONE_COLUMN_TEXT_1_1">
    <p:spTree>
      <p:nvGrpSpPr>
        <p:cNvPr id="182" name="Shape 182"/>
        <p:cNvGrpSpPr/>
        <p:nvPr/>
      </p:nvGrpSpPr>
      <p:grpSpPr>
        <a:xfrm>
          <a:off x="0" y="0"/>
          <a:ext cx="0" cy="0"/>
          <a:chOff x="0" y="0"/>
          <a:chExt cx="0" cy="0"/>
        </a:xfrm>
      </p:grpSpPr>
      <p:sp>
        <p:nvSpPr>
          <p:cNvPr id="183" name="Google Shape;183;p23"/>
          <p:cNvSpPr/>
          <p:nvPr/>
        </p:nvSpPr>
        <p:spPr>
          <a:xfrm>
            <a:off x="5792550" y="0"/>
            <a:ext cx="3351600" cy="5164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4" name="Google Shape;184;p23"/>
          <p:cNvSpPr txBox="1"/>
          <p:nvPr>
            <p:ph type="body" idx="1"/>
          </p:nvPr>
        </p:nvSpPr>
        <p:spPr>
          <a:xfrm>
            <a:off x="705225" y="1497050"/>
            <a:ext cx="4366800" cy="3071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
        <p:nvSpPr>
          <p:cNvPr id="185" name="Google Shape;185;p23"/>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6" name="Google Shape;186;p23"/>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900">
                <a:solidFill>
                  <a:srgbClr val="FFFFFF"/>
                </a:solidFill>
              </a:rPr>
              <a:t>Zion Tech Hub</a:t>
            </a:r>
            <a:endParaRPr lang="en-US" sz="900">
              <a:solidFill>
                <a:srgbClr val="FFFFFF"/>
              </a:solidFill>
            </a:endParaRPr>
          </a:p>
        </p:txBody>
      </p:sp>
      <p:cxnSp>
        <p:nvCxnSpPr>
          <p:cNvPr id="187" name="Google Shape;187;p23"/>
          <p:cNvCxnSpPr/>
          <p:nvPr/>
        </p:nvCxnSpPr>
        <p:spPr>
          <a:xfrm rot="10800000">
            <a:off x="5757525" y="4940300"/>
            <a:ext cx="28347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Two Columns  1">
  <p:cSld name="TITLE_ONLY_1_2_1">
    <p:spTree>
      <p:nvGrpSpPr>
        <p:cNvPr id="188" name="Shape 188"/>
        <p:cNvGrpSpPr/>
        <p:nvPr/>
      </p:nvGrpSpPr>
      <p:grpSpPr>
        <a:xfrm>
          <a:off x="0" y="0"/>
          <a:ext cx="0" cy="0"/>
          <a:chOff x="0" y="0"/>
          <a:chExt cx="0" cy="0"/>
        </a:xfrm>
      </p:grpSpPr>
      <p:sp>
        <p:nvSpPr>
          <p:cNvPr id="189" name="Google Shape;189;p24"/>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0" name="Google Shape;190;p24"/>
          <p:cNvSpPr txBox="1"/>
          <p:nvPr>
            <p:ph type="title" idx="2"/>
          </p:nvPr>
        </p:nvSpPr>
        <p:spPr>
          <a:xfrm>
            <a:off x="1670763" y="3194675"/>
            <a:ext cx="2207400" cy="358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191" name="Google Shape;191;p24"/>
          <p:cNvSpPr txBox="1"/>
          <p:nvPr>
            <p:ph type="subTitle" idx="1"/>
          </p:nvPr>
        </p:nvSpPr>
        <p:spPr>
          <a:xfrm>
            <a:off x="1670763" y="3553150"/>
            <a:ext cx="2207400" cy="8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p:txBody>
      </p:sp>
      <p:sp>
        <p:nvSpPr>
          <p:cNvPr id="192" name="Google Shape;192;p24"/>
          <p:cNvSpPr/>
          <p:nvPr/>
        </p:nvSpPr>
        <p:spPr>
          <a:xfrm>
            <a:off x="0" y="4748000"/>
            <a:ext cx="7500600" cy="39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93" name="Google Shape;193;p24"/>
          <p:cNvCxnSpPr/>
          <p:nvPr/>
        </p:nvCxnSpPr>
        <p:spPr>
          <a:xfrm rot="10800000">
            <a:off x="781225" y="4940300"/>
            <a:ext cx="6774900" cy="0"/>
          </a:xfrm>
          <a:prstGeom prst="straightConnector1">
            <a:avLst/>
          </a:prstGeom>
          <a:noFill/>
          <a:ln w="19050" cap="flat" cmpd="sng">
            <a:solidFill>
              <a:schemeClr val="lt1"/>
            </a:solidFill>
            <a:prstDash val="solid"/>
            <a:round/>
            <a:headEnd type="none" w="med" len="med"/>
            <a:tailEnd type="none" w="med" len="med"/>
          </a:ln>
        </p:spPr>
      </p:cxnSp>
      <p:sp>
        <p:nvSpPr>
          <p:cNvPr id="194" name="Google Shape;194;p24"/>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cxnSp>
        <p:nvCxnSpPr>
          <p:cNvPr id="195" name="Google Shape;195;p24"/>
          <p:cNvCxnSpPr/>
          <p:nvPr/>
        </p:nvCxnSpPr>
        <p:spPr>
          <a:xfrm rot="10800000">
            <a:off x="7496925" y="4940300"/>
            <a:ext cx="1095300" cy="0"/>
          </a:xfrm>
          <a:prstGeom prst="straightConnector1">
            <a:avLst/>
          </a:prstGeom>
          <a:noFill/>
          <a:ln w="19050" cap="flat" cmpd="sng">
            <a:solidFill>
              <a:schemeClr val="accent1"/>
            </a:solidFill>
            <a:prstDash val="solid"/>
            <a:round/>
            <a:headEnd type="none" w="med" len="med"/>
            <a:tailEnd type="none" w="med" len="med"/>
          </a:ln>
        </p:spPr>
      </p:cxnSp>
      <p:sp>
        <p:nvSpPr>
          <p:cNvPr id="196" name="Google Shape;196;p24"/>
          <p:cNvSpPr txBox="1"/>
          <p:nvPr>
            <p:ph type="title" idx="3"/>
          </p:nvPr>
        </p:nvSpPr>
        <p:spPr>
          <a:xfrm>
            <a:off x="5265838" y="3194675"/>
            <a:ext cx="2207400" cy="358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p:txBody>
      </p:sp>
      <p:sp>
        <p:nvSpPr>
          <p:cNvPr id="197" name="Google Shape;197;p24"/>
          <p:cNvSpPr txBox="1"/>
          <p:nvPr>
            <p:ph type="subTitle" idx="4"/>
          </p:nvPr>
        </p:nvSpPr>
        <p:spPr>
          <a:xfrm>
            <a:off x="5265838" y="3553150"/>
            <a:ext cx="2207400" cy="8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 Credits">
  <p:cSld name="ONE_COLUMN_TEXT_1_2">
    <p:spTree>
      <p:nvGrpSpPr>
        <p:cNvPr id="198" name="Shape 198"/>
        <p:cNvGrpSpPr/>
        <p:nvPr/>
      </p:nvGrpSpPr>
      <p:grpSpPr>
        <a:xfrm>
          <a:off x="0" y="0"/>
          <a:ext cx="0" cy="0"/>
          <a:chOff x="0" y="0"/>
          <a:chExt cx="0" cy="0"/>
        </a:xfrm>
      </p:grpSpPr>
      <p:sp>
        <p:nvSpPr>
          <p:cNvPr id="199" name="Google Shape;199;p25"/>
          <p:cNvSpPr/>
          <p:nvPr/>
        </p:nvSpPr>
        <p:spPr>
          <a:xfrm flipH="1">
            <a:off x="635" y="0"/>
            <a:ext cx="4741545" cy="51644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0" name="Google Shape;200;p25"/>
          <p:cNvSpPr txBox="1"/>
          <p:nvPr>
            <p:ph type="title"/>
          </p:nvPr>
        </p:nvSpPr>
        <p:spPr>
          <a:xfrm>
            <a:off x="705222" y="76155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p:txBody>
      </p:sp>
      <p:sp>
        <p:nvSpPr>
          <p:cNvPr id="201" name="Google Shape;201;p25"/>
          <p:cNvSpPr txBox="1"/>
          <p:nvPr>
            <p:ph type="body" idx="1"/>
          </p:nvPr>
        </p:nvSpPr>
        <p:spPr>
          <a:xfrm>
            <a:off x="705225" y="1517250"/>
            <a:ext cx="2808000" cy="1247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Bullet Points 1">
  <p:cSld name="ONE_COLUMN_TEXT_1_1_1">
    <p:spTree>
      <p:nvGrpSpPr>
        <p:cNvPr id="203" name="Shape 203"/>
        <p:cNvGrpSpPr/>
        <p:nvPr/>
      </p:nvGrpSpPr>
      <p:grpSpPr>
        <a:xfrm>
          <a:off x="0" y="0"/>
          <a:ext cx="0" cy="0"/>
          <a:chOff x="0" y="0"/>
          <a:chExt cx="0" cy="0"/>
        </a:xfrm>
      </p:grpSpPr>
      <p:sp>
        <p:nvSpPr>
          <p:cNvPr id="204" name="Google Shape;204;p26"/>
          <p:cNvSpPr/>
          <p:nvPr/>
        </p:nvSpPr>
        <p:spPr>
          <a:xfrm>
            <a:off x="2207650" y="1307425"/>
            <a:ext cx="6936600" cy="3856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5" name="Google Shape;205;p26"/>
          <p:cNvSpPr txBox="1"/>
          <p:nvPr>
            <p:ph type="body" idx="1"/>
          </p:nvPr>
        </p:nvSpPr>
        <p:spPr>
          <a:xfrm>
            <a:off x="2577375" y="1699975"/>
            <a:ext cx="4366800" cy="3071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lt1"/>
              </a:buClr>
              <a:buSzPts val="1300"/>
              <a:buChar char="●"/>
              <a:defRPr sz="1300">
                <a:solidFill>
                  <a:schemeClr val="lt1"/>
                </a:solidFill>
              </a:defRPr>
            </a:lvl1pPr>
            <a:lvl2pPr marL="914400" lvl="1" indent="-311150" rtl="0">
              <a:spcBef>
                <a:spcPts val="1600"/>
              </a:spcBef>
              <a:spcAft>
                <a:spcPts val="0"/>
              </a:spcAft>
              <a:buClr>
                <a:schemeClr val="lt1"/>
              </a:buClr>
              <a:buSzPts val="1300"/>
              <a:buChar char="○"/>
              <a:defRPr sz="1300">
                <a:solidFill>
                  <a:schemeClr val="lt1"/>
                </a:solidFill>
              </a:defRPr>
            </a:lvl2pPr>
            <a:lvl3pPr marL="1371600" lvl="2" indent="-311150" rtl="0">
              <a:spcBef>
                <a:spcPts val="1600"/>
              </a:spcBef>
              <a:spcAft>
                <a:spcPts val="0"/>
              </a:spcAft>
              <a:buClr>
                <a:schemeClr val="lt1"/>
              </a:buClr>
              <a:buSzPts val="1300"/>
              <a:buChar char="■"/>
              <a:defRPr sz="1300">
                <a:solidFill>
                  <a:schemeClr val="lt1"/>
                </a:solidFill>
              </a:defRPr>
            </a:lvl3pPr>
            <a:lvl4pPr marL="1828800" lvl="3" indent="-311150" rtl="0">
              <a:spcBef>
                <a:spcPts val="1600"/>
              </a:spcBef>
              <a:spcAft>
                <a:spcPts val="0"/>
              </a:spcAft>
              <a:buClr>
                <a:schemeClr val="lt1"/>
              </a:buClr>
              <a:buSzPts val="1300"/>
              <a:buChar char="●"/>
              <a:defRPr sz="1300">
                <a:solidFill>
                  <a:schemeClr val="lt1"/>
                </a:solidFill>
              </a:defRPr>
            </a:lvl4pPr>
            <a:lvl5pPr marL="2286000" lvl="4" indent="-311150" rtl="0">
              <a:spcBef>
                <a:spcPts val="1600"/>
              </a:spcBef>
              <a:spcAft>
                <a:spcPts val="0"/>
              </a:spcAft>
              <a:buClr>
                <a:schemeClr val="lt1"/>
              </a:buClr>
              <a:buSzPts val="1300"/>
              <a:buChar char="○"/>
              <a:defRPr sz="1300">
                <a:solidFill>
                  <a:schemeClr val="lt1"/>
                </a:solidFill>
              </a:defRPr>
            </a:lvl5pPr>
            <a:lvl6pPr marL="2743200" lvl="5" indent="-311150" rtl="0">
              <a:spcBef>
                <a:spcPts val="1600"/>
              </a:spcBef>
              <a:spcAft>
                <a:spcPts val="0"/>
              </a:spcAft>
              <a:buClr>
                <a:schemeClr val="lt1"/>
              </a:buClr>
              <a:buSzPts val="1300"/>
              <a:buChar char="■"/>
              <a:defRPr sz="1300">
                <a:solidFill>
                  <a:schemeClr val="lt1"/>
                </a:solidFill>
              </a:defRPr>
            </a:lvl6pPr>
            <a:lvl7pPr marL="3200400" lvl="6" indent="-311150" rtl="0">
              <a:spcBef>
                <a:spcPts val="1600"/>
              </a:spcBef>
              <a:spcAft>
                <a:spcPts val="0"/>
              </a:spcAft>
              <a:buClr>
                <a:schemeClr val="lt1"/>
              </a:buClr>
              <a:buSzPts val="1300"/>
              <a:buChar char="●"/>
              <a:defRPr sz="1300">
                <a:solidFill>
                  <a:schemeClr val="lt1"/>
                </a:solidFill>
              </a:defRPr>
            </a:lvl7pPr>
            <a:lvl8pPr marL="3657600" lvl="7" indent="-311150" rtl="0">
              <a:spcBef>
                <a:spcPts val="1600"/>
              </a:spcBef>
              <a:spcAft>
                <a:spcPts val="0"/>
              </a:spcAft>
              <a:buClr>
                <a:schemeClr val="lt1"/>
              </a:buClr>
              <a:buSzPts val="1300"/>
              <a:buChar char="○"/>
              <a:defRPr sz="1300">
                <a:solidFill>
                  <a:schemeClr val="lt1"/>
                </a:solidFill>
              </a:defRPr>
            </a:lvl8pPr>
            <a:lvl9pPr marL="4114800" lvl="8" indent="-311150" rtl="0">
              <a:spcBef>
                <a:spcPts val="1600"/>
              </a:spcBef>
              <a:spcAft>
                <a:spcPts val="1600"/>
              </a:spcAft>
              <a:buClr>
                <a:schemeClr val="lt1"/>
              </a:buClr>
              <a:buSzPts val="1300"/>
              <a:buChar char="■"/>
              <a:defRPr sz="1300">
                <a:solidFill>
                  <a:schemeClr val="lt1"/>
                </a:solidFill>
              </a:defRPr>
            </a:lvl9pPr>
          </a:lstStyle>
          <a:p/>
        </p:txBody>
      </p:sp>
      <p:sp>
        <p:nvSpPr>
          <p:cNvPr id="206" name="Google Shape;206;p26"/>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Two Lists">
  <p:cSld name="TITLE_AND_TWO_COLUMNS_1">
    <p:spTree>
      <p:nvGrpSpPr>
        <p:cNvPr id="207" name="Shape 207"/>
        <p:cNvGrpSpPr/>
        <p:nvPr/>
      </p:nvGrpSpPr>
      <p:grpSpPr>
        <a:xfrm>
          <a:off x="0" y="0"/>
          <a:ext cx="0" cy="0"/>
          <a:chOff x="0" y="0"/>
          <a:chExt cx="0" cy="0"/>
        </a:xfrm>
      </p:grpSpPr>
      <p:sp>
        <p:nvSpPr>
          <p:cNvPr id="208" name="Google Shape;208;p27"/>
          <p:cNvSpPr txBox="1"/>
          <p:nvPr>
            <p:ph type="body" idx="1"/>
          </p:nvPr>
        </p:nvSpPr>
        <p:spPr>
          <a:xfrm>
            <a:off x="966675" y="1468475"/>
            <a:ext cx="3276600" cy="2981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sz="1300"/>
            </a:lvl1pPr>
            <a:lvl2pPr marL="914400" lvl="1" indent="-311150" rtl="0">
              <a:spcBef>
                <a:spcPts val="1600"/>
              </a:spcBef>
              <a:spcAft>
                <a:spcPts val="0"/>
              </a:spcAft>
              <a:buSzPts val="1300"/>
              <a:buChar char="○"/>
              <a:defRPr sz="1300"/>
            </a:lvl2pPr>
            <a:lvl3pPr marL="1371600" lvl="2" indent="-311150" rtl="0">
              <a:spcBef>
                <a:spcPts val="1600"/>
              </a:spcBef>
              <a:spcAft>
                <a:spcPts val="0"/>
              </a:spcAft>
              <a:buSzPts val="1300"/>
              <a:buChar char="■"/>
              <a:defRPr sz="1300"/>
            </a:lvl3pPr>
            <a:lvl4pPr marL="1828800" lvl="3" indent="-311150" rtl="0">
              <a:spcBef>
                <a:spcPts val="1600"/>
              </a:spcBef>
              <a:spcAft>
                <a:spcPts val="0"/>
              </a:spcAft>
              <a:buSzPts val="1300"/>
              <a:buChar char="●"/>
              <a:defRPr sz="1300"/>
            </a:lvl4pPr>
            <a:lvl5pPr marL="2286000" lvl="4" indent="-311150" rtl="0">
              <a:spcBef>
                <a:spcPts val="1600"/>
              </a:spcBef>
              <a:spcAft>
                <a:spcPts val="0"/>
              </a:spcAft>
              <a:buSzPts val="1300"/>
              <a:buChar char="○"/>
              <a:defRPr sz="1300"/>
            </a:lvl5pPr>
            <a:lvl6pPr marL="2743200" lvl="5" indent="-311150" rtl="0">
              <a:spcBef>
                <a:spcPts val="1600"/>
              </a:spcBef>
              <a:spcAft>
                <a:spcPts val="0"/>
              </a:spcAft>
              <a:buSzPts val="1300"/>
              <a:buChar char="■"/>
              <a:defRPr sz="1300"/>
            </a:lvl6pPr>
            <a:lvl7pPr marL="3200400" lvl="6" indent="-311150" rtl="0">
              <a:spcBef>
                <a:spcPts val="1600"/>
              </a:spcBef>
              <a:spcAft>
                <a:spcPts val="0"/>
              </a:spcAft>
              <a:buSzPts val="1300"/>
              <a:buChar char="●"/>
              <a:defRPr sz="1300"/>
            </a:lvl7pPr>
            <a:lvl8pPr marL="3657600" lvl="7" indent="-311150" rtl="0">
              <a:spcBef>
                <a:spcPts val="1600"/>
              </a:spcBef>
              <a:spcAft>
                <a:spcPts val="0"/>
              </a:spcAft>
              <a:buSzPts val="1300"/>
              <a:buChar char="○"/>
              <a:defRPr sz="1300"/>
            </a:lvl8pPr>
            <a:lvl9pPr marL="4114800" lvl="8" indent="-311150" rtl="0">
              <a:spcBef>
                <a:spcPts val="1600"/>
              </a:spcBef>
              <a:spcAft>
                <a:spcPts val="1600"/>
              </a:spcAft>
              <a:buSzPts val="1300"/>
              <a:buChar char="■"/>
              <a:defRPr sz="1300"/>
            </a:lvl9pPr>
          </a:lstStyle>
          <a:p/>
        </p:txBody>
      </p:sp>
      <p:sp>
        <p:nvSpPr>
          <p:cNvPr id="209" name="Google Shape;209;p27"/>
          <p:cNvSpPr txBox="1"/>
          <p:nvPr>
            <p:ph type="body" idx="2"/>
          </p:nvPr>
        </p:nvSpPr>
        <p:spPr>
          <a:xfrm>
            <a:off x="4900625" y="1468475"/>
            <a:ext cx="3276600" cy="2981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sz="1300"/>
            </a:lvl1pPr>
            <a:lvl2pPr marL="914400" lvl="1" indent="-311150" rtl="0">
              <a:spcBef>
                <a:spcPts val="1600"/>
              </a:spcBef>
              <a:spcAft>
                <a:spcPts val="0"/>
              </a:spcAft>
              <a:buSzPts val="1300"/>
              <a:buChar char="○"/>
              <a:defRPr sz="1300"/>
            </a:lvl2pPr>
            <a:lvl3pPr marL="1371600" lvl="2" indent="-311150" rtl="0">
              <a:spcBef>
                <a:spcPts val="1600"/>
              </a:spcBef>
              <a:spcAft>
                <a:spcPts val="0"/>
              </a:spcAft>
              <a:buSzPts val="1300"/>
              <a:buChar char="■"/>
              <a:defRPr sz="1300"/>
            </a:lvl3pPr>
            <a:lvl4pPr marL="1828800" lvl="3" indent="-311150" rtl="0">
              <a:spcBef>
                <a:spcPts val="1600"/>
              </a:spcBef>
              <a:spcAft>
                <a:spcPts val="0"/>
              </a:spcAft>
              <a:buSzPts val="1300"/>
              <a:buChar char="●"/>
              <a:defRPr sz="1300"/>
            </a:lvl4pPr>
            <a:lvl5pPr marL="2286000" lvl="4" indent="-311150" rtl="0">
              <a:spcBef>
                <a:spcPts val="1600"/>
              </a:spcBef>
              <a:spcAft>
                <a:spcPts val="0"/>
              </a:spcAft>
              <a:buSzPts val="1300"/>
              <a:buChar char="○"/>
              <a:defRPr sz="1300"/>
            </a:lvl5pPr>
            <a:lvl6pPr marL="2743200" lvl="5" indent="-311150" rtl="0">
              <a:spcBef>
                <a:spcPts val="1600"/>
              </a:spcBef>
              <a:spcAft>
                <a:spcPts val="0"/>
              </a:spcAft>
              <a:buSzPts val="1300"/>
              <a:buChar char="■"/>
              <a:defRPr sz="1300"/>
            </a:lvl6pPr>
            <a:lvl7pPr marL="3200400" lvl="6" indent="-311150" rtl="0">
              <a:spcBef>
                <a:spcPts val="1600"/>
              </a:spcBef>
              <a:spcAft>
                <a:spcPts val="0"/>
              </a:spcAft>
              <a:buSzPts val="1300"/>
              <a:buChar char="●"/>
              <a:defRPr sz="1300"/>
            </a:lvl7pPr>
            <a:lvl8pPr marL="3657600" lvl="7" indent="-311150" rtl="0">
              <a:spcBef>
                <a:spcPts val="1600"/>
              </a:spcBef>
              <a:spcAft>
                <a:spcPts val="0"/>
              </a:spcAft>
              <a:buSzPts val="1300"/>
              <a:buChar char="○"/>
              <a:defRPr sz="1300"/>
            </a:lvl8pPr>
            <a:lvl9pPr marL="4114800" lvl="8" indent="-311150" rtl="0">
              <a:spcBef>
                <a:spcPts val="1600"/>
              </a:spcBef>
              <a:spcAft>
                <a:spcPts val="1600"/>
              </a:spcAft>
              <a:buSzPts val="1300"/>
              <a:buChar char="■"/>
              <a:defRPr sz="1300"/>
            </a:lvl9pPr>
          </a:lstStyle>
          <a:p/>
        </p:txBody>
      </p:sp>
      <p:sp>
        <p:nvSpPr>
          <p:cNvPr id="210" name="Google Shape;210;p27"/>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9" name="Shape 19"/>
        <p:cNvGrpSpPr/>
        <p:nvPr/>
      </p:nvGrpSpPr>
      <p:grpSpPr>
        <a:xfrm>
          <a:off x="0" y="0"/>
          <a:ext cx="0" cy="0"/>
          <a:chOff x="0" y="0"/>
          <a:chExt cx="0" cy="0"/>
        </a:xfrm>
      </p:grpSpPr>
      <p:sp>
        <p:nvSpPr>
          <p:cNvPr id="20" name="Google Shape;20;p4"/>
          <p:cNvSpPr txBox="1"/>
          <p:nvPr>
            <p:ph type="body" idx="1"/>
          </p:nvPr>
        </p:nvSpPr>
        <p:spPr>
          <a:xfrm>
            <a:off x="705225" y="1166075"/>
            <a:ext cx="7138500" cy="3078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p:txBody>
      </p:sp>
      <p:sp>
        <p:nvSpPr>
          <p:cNvPr id="21" name="Google Shape;21;p4"/>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2" name="Shape 22"/>
        <p:cNvGrpSpPr/>
        <p:nvPr/>
      </p:nvGrpSpPr>
      <p:grpSpPr>
        <a:xfrm>
          <a:off x="0" y="0"/>
          <a:ext cx="0" cy="0"/>
          <a:chOff x="0" y="0"/>
          <a:chExt cx="0" cy="0"/>
        </a:xfrm>
      </p:grpSpPr>
      <p:sp>
        <p:nvSpPr>
          <p:cNvPr id="23" name="Google Shape;23;p5"/>
          <p:cNvSpPr txBox="1"/>
          <p:nvPr>
            <p:ph type="body" idx="1"/>
          </p:nvPr>
        </p:nvSpPr>
        <p:spPr>
          <a:xfrm>
            <a:off x="1228050" y="1958550"/>
            <a:ext cx="2817600" cy="2491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24" name="Google Shape;24;p5"/>
          <p:cNvSpPr txBox="1"/>
          <p:nvPr>
            <p:ph type="body" idx="2"/>
          </p:nvPr>
        </p:nvSpPr>
        <p:spPr>
          <a:xfrm>
            <a:off x="5098350" y="1958550"/>
            <a:ext cx="2817600" cy="2491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25" name="Google Shape;25;p5"/>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 name="Google Shape;26;p5"/>
          <p:cNvSpPr/>
          <p:nvPr/>
        </p:nvSpPr>
        <p:spPr>
          <a:xfrm>
            <a:off x="0" y="4748000"/>
            <a:ext cx="7500600" cy="39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5"/>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900">
              <a:solidFill>
                <a:schemeClr val="accent1"/>
              </a:solidFill>
            </a:endParaRPr>
          </a:p>
        </p:txBody>
      </p:sp>
      <p:cxnSp>
        <p:nvCxnSpPr>
          <p:cNvPr id="28" name="Google Shape;28;p5"/>
          <p:cNvCxnSpPr/>
          <p:nvPr/>
        </p:nvCxnSpPr>
        <p:spPr>
          <a:xfrm rot="10800000">
            <a:off x="781225" y="4940300"/>
            <a:ext cx="6774900" cy="0"/>
          </a:xfrm>
          <a:prstGeom prst="straightConnector1">
            <a:avLst/>
          </a:prstGeom>
          <a:noFill/>
          <a:ln w="19050" cap="flat" cmpd="sng">
            <a:solidFill>
              <a:schemeClr val="lt1"/>
            </a:solidFill>
            <a:prstDash val="solid"/>
            <a:round/>
            <a:headEnd type="none" w="med" len="med"/>
            <a:tailEnd type="none" w="med" len="med"/>
          </a:ln>
        </p:spPr>
      </p:cxnSp>
      <p:cxnSp>
        <p:nvCxnSpPr>
          <p:cNvPr id="29" name="Google Shape;29;p5"/>
          <p:cNvCxnSpPr/>
          <p:nvPr/>
        </p:nvCxnSpPr>
        <p:spPr>
          <a:xfrm rot="10800000">
            <a:off x="7496925" y="4940300"/>
            <a:ext cx="1095300" cy="0"/>
          </a:xfrm>
          <a:prstGeom prst="straightConnector1">
            <a:avLst/>
          </a:prstGeom>
          <a:noFill/>
          <a:ln w="19050" cap="flat" cmpd="sng">
            <a:solidFill>
              <a:schemeClr val="accent1"/>
            </a:solidFill>
            <a:prstDash val="solid"/>
            <a:round/>
            <a:headEnd type="none" w="med" len="med"/>
            <a:tailEnd type="none" w="med" len="med"/>
          </a:ln>
        </p:spPr>
      </p:cxnSp>
      <p:sp>
        <p:nvSpPr>
          <p:cNvPr id="30" name="Google Shape;30;p5"/>
          <p:cNvSpPr txBox="1"/>
          <p:nvPr>
            <p:ph type="title" idx="3"/>
          </p:nvPr>
        </p:nvSpPr>
        <p:spPr>
          <a:xfrm>
            <a:off x="1228048" y="1163688"/>
            <a:ext cx="25065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31" name="Google Shape;31;p5"/>
          <p:cNvSpPr txBox="1"/>
          <p:nvPr>
            <p:ph type="title" idx="4"/>
          </p:nvPr>
        </p:nvSpPr>
        <p:spPr>
          <a:xfrm>
            <a:off x="5098348" y="1163675"/>
            <a:ext cx="25065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 name="Google Shape;34;p6"/>
          <p:cNvSpPr/>
          <p:nvPr/>
        </p:nvSpPr>
        <p:spPr>
          <a:xfrm>
            <a:off x="0" y="4748000"/>
            <a:ext cx="7500600" cy="39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 name="Google Shape;35;p6"/>
          <p:cNvCxnSpPr/>
          <p:nvPr/>
        </p:nvCxnSpPr>
        <p:spPr>
          <a:xfrm rot="10800000">
            <a:off x="781225" y="4940300"/>
            <a:ext cx="6774900" cy="0"/>
          </a:xfrm>
          <a:prstGeom prst="straightConnector1">
            <a:avLst/>
          </a:prstGeom>
          <a:noFill/>
          <a:ln w="19050" cap="flat" cmpd="sng">
            <a:solidFill>
              <a:schemeClr val="lt1"/>
            </a:solidFill>
            <a:prstDash val="solid"/>
            <a:round/>
            <a:headEnd type="none" w="med" len="med"/>
            <a:tailEnd type="none" w="med" len="med"/>
          </a:ln>
        </p:spPr>
      </p:cxnSp>
      <p:sp>
        <p:nvSpPr>
          <p:cNvPr id="36" name="Google Shape;36;p6"/>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cxnSp>
        <p:nvCxnSpPr>
          <p:cNvPr id="37" name="Google Shape;37;p6"/>
          <p:cNvCxnSpPr/>
          <p:nvPr/>
        </p:nvCxnSpPr>
        <p:spPr>
          <a:xfrm rot="10800000">
            <a:off x="7496925" y="4940300"/>
            <a:ext cx="1095300" cy="0"/>
          </a:xfrm>
          <a:prstGeom prst="straightConnector1">
            <a:avLst/>
          </a:prstGeom>
          <a:noFill/>
          <a:ln w="19050" cap="flat" cmpd="sng">
            <a:solidFill>
              <a:schemeClr val="accent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5284325" y="99015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sz="2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type="body" idx="1"/>
          </p:nvPr>
        </p:nvSpPr>
        <p:spPr>
          <a:xfrm>
            <a:off x="5284325" y="1824150"/>
            <a:ext cx="2808000" cy="2024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41" name="Google Shape;41;p7"/>
          <p:cNvSpPr/>
          <p:nvPr/>
        </p:nvSpPr>
        <p:spPr>
          <a:xfrm>
            <a:off x="-13825" y="-13825"/>
            <a:ext cx="4535700" cy="386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2" name="Google Shape;42;p7"/>
          <p:cNvCxnSpPr/>
          <p:nvPr/>
        </p:nvCxnSpPr>
        <p:spPr>
          <a:xfrm rot="10800000">
            <a:off x="781100" y="4940300"/>
            <a:ext cx="8358300" cy="0"/>
          </a:xfrm>
          <a:prstGeom prst="straightConnector1">
            <a:avLst/>
          </a:prstGeom>
          <a:noFill/>
          <a:ln w="19050" cap="flat" cmpd="sng">
            <a:solidFill>
              <a:schemeClr val="accent1"/>
            </a:solidFill>
            <a:prstDash val="solid"/>
            <a:round/>
            <a:headEnd type="none" w="med" len="med"/>
            <a:tailEnd type="none" w="med" len="med"/>
          </a:ln>
        </p:spPr>
      </p:cxnSp>
      <p:sp>
        <p:nvSpPr>
          <p:cNvPr id="43" name="Google Shape;43;p7"/>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44" name="Shape 44"/>
        <p:cNvGrpSpPr/>
        <p:nvPr/>
      </p:nvGrpSpPr>
      <p:grpSpPr>
        <a:xfrm>
          <a:off x="0" y="0"/>
          <a:ext cx="0" cy="0"/>
          <a:chOff x="0" y="0"/>
          <a:chExt cx="0" cy="0"/>
        </a:xfrm>
      </p:grpSpPr>
      <p:grpSp>
        <p:nvGrpSpPr>
          <p:cNvPr id="45" name="Google Shape;45;p8"/>
          <p:cNvGrpSpPr/>
          <p:nvPr/>
        </p:nvGrpSpPr>
        <p:grpSpPr>
          <a:xfrm>
            <a:off x="0" y="0"/>
            <a:ext cx="9144000" cy="5143475"/>
            <a:chOff x="0" y="0"/>
            <a:chExt cx="9144000" cy="5143475"/>
          </a:xfrm>
        </p:grpSpPr>
        <p:grpSp>
          <p:nvGrpSpPr>
            <p:cNvPr id="46" name="Google Shape;46;p8"/>
            <p:cNvGrpSpPr/>
            <p:nvPr/>
          </p:nvGrpSpPr>
          <p:grpSpPr>
            <a:xfrm>
              <a:off x="0" y="0"/>
              <a:ext cx="9144000" cy="5143475"/>
              <a:chOff x="0" y="0"/>
              <a:chExt cx="9144000" cy="5143475"/>
            </a:xfrm>
          </p:grpSpPr>
          <p:sp>
            <p:nvSpPr>
              <p:cNvPr id="47" name="Google Shape;47;p8"/>
              <p:cNvSpPr/>
              <p:nvPr/>
            </p:nvSpPr>
            <p:spPr>
              <a:xfrm>
                <a:off x="0" y="4748000"/>
                <a:ext cx="9144000" cy="395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8"/>
              <p:cNvSpPr/>
              <p:nvPr/>
            </p:nvSpPr>
            <p:spPr>
              <a:xfrm>
                <a:off x="0" y="0"/>
                <a:ext cx="9144000" cy="395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8"/>
              <p:cNvSpPr/>
              <p:nvPr/>
            </p:nvSpPr>
            <p:spPr>
              <a:xfrm rot="5400000">
                <a:off x="-2215050" y="2533025"/>
                <a:ext cx="4825500" cy="395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8"/>
              <p:cNvSpPr/>
              <p:nvPr/>
            </p:nvSpPr>
            <p:spPr>
              <a:xfrm rot="5400000">
                <a:off x="6533550" y="2533025"/>
                <a:ext cx="4825500" cy="395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 name="Google Shape;51;p8"/>
            <p:cNvSpPr/>
            <p:nvPr/>
          </p:nvSpPr>
          <p:spPr>
            <a:xfrm>
              <a:off x="1490850" y="3577150"/>
              <a:ext cx="6162300" cy="12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 name="Google Shape;52;p8"/>
          <p:cNvSpPr txBox="1"/>
          <p:nvPr>
            <p:ph type="title"/>
          </p:nvPr>
        </p:nvSpPr>
        <p:spPr>
          <a:xfrm>
            <a:off x="1651650" y="3722750"/>
            <a:ext cx="5840700" cy="1081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9"/>
          <p:cNvSpPr txBox="1"/>
          <p:nvPr>
            <p:ph type="subTitle" idx="1"/>
          </p:nvPr>
        </p:nvSpPr>
        <p:spPr>
          <a:xfrm>
            <a:off x="705225" y="1135125"/>
            <a:ext cx="2588100" cy="2769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p:txBody>
      </p:sp>
      <p:sp>
        <p:nvSpPr>
          <p:cNvPr id="55" name="Google Shape;55;p9"/>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6" name="Google Shape;56;p9"/>
          <p:cNvSpPr/>
          <p:nvPr/>
        </p:nvSpPr>
        <p:spPr>
          <a:xfrm>
            <a:off x="4243400" y="625525"/>
            <a:ext cx="4900500" cy="4508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9"/>
          <p:cNvSpPr txBox="1"/>
          <p:nvPr>
            <p:ph type="body" idx="2"/>
          </p:nvPr>
        </p:nvSpPr>
        <p:spPr>
          <a:xfrm>
            <a:off x="4698575" y="3174475"/>
            <a:ext cx="3559500" cy="1414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FFFFFF"/>
              </a:buClr>
              <a:buSzPts val="1400"/>
              <a:buChar char="●"/>
              <a:defRPr sz="1400">
                <a:solidFill>
                  <a:srgbClr val="FFFFFF"/>
                </a:solidFill>
              </a:defRPr>
            </a:lvl1pPr>
            <a:lvl2pPr marL="914400" lvl="1" indent="-317500">
              <a:spcBef>
                <a:spcPts val="1600"/>
              </a:spcBef>
              <a:spcAft>
                <a:spcPts val="0"/>
              </a:spcAft>
              <a:buClr>
                <a:srgbClr val="FFFFFF"/>
              </a:buClr>
              <a:buSzPts val="1400"/>
              <a:buChar char="○"/>
              <a:defRPr>
                <a:solidFill>
                  <a:srgbClr val="FFFFFF"/>
                </a:solidFill>
              </a:defRPr>
            </a:lvl2pPr>
            <a:lvl3pPr marL="1371600" lvl="2" indent="-317500">
              <a:spcBef>
                <a:spcPts val="1600"/>
              </a:spcBef>
              <a:spcAft>
                <a:spcPts val="0"/>
              </a:spcAft>
              <a:buClr>
                <a:srgbClr val="FFFFFF"/>
              </a:buClr>
              <a:buSzPts val="1400"/>
              <a:buChar char="■"/>
              <a:defRPr>
                <a:solidFill>
                  <a:srgbClr val="FFFFFF"/>
                </a:solidFill>
              </a:defRPr>
            </a:lvl3pPr>
            <a:lvl4pPr marL="1828800" lvl="3" indent="-317500">
              <a:spcBef>
                <a:spcPts val="1600"/>
              </a:spcBef>
              <a:spcAft>
                <a:spcPts val="0"/>
              </a:spcAft>
              <a:buClr>
                <a:srgbClr val="FFFFFF"/>
              </a:buClr>
              <a:buSzPts val="1400"/>
              <a:buChar char="●"/>
              <a:defRPr>
                <a:solidFill>
                  <a:srgbClr val="FFFFFF"/>
                </a:solidFill>
              </a:defRPr>
            </a:lvl4pPr>
            <a:lvl5pPr marL="2286000" lvl="4" indent="-317500">
              <a:spcBef>
                <a:spcPts val="1600"/>
              </a:spcBef>
              <a:spcAft>
                <a:spcPts val="0"/>
              </a:spcAft>
              <a:buClr>
                <a:srgbClr val="FFFFFF"/>
              </a:buClr>
              <a:buSzPts val="1400"/>
              <a:buChar char="○"/>
              <a:defRPr>
                <a:solidFill>
                  <a:srgbClr val="FFFFFF"/>
                </a:solidFill>
              </a:defRPr>
            </a:lvl5pPr>
            <a:lvl6pPr marL="2743200" lvl="5" indent="-317500">
              <a:spcBef>
                <a:spcPts val="1600"/>
              </a:spcBef>
              <a:spcAft>
                <a:spcPts val="0"/>
              </a:spcAft>
              <a:buClr>
                <a:srgbClr val="FFFFFF"/>
              </a:buClr>
              <a:buSzPts val="1400"/>
              <a:buChar char="■"/>
              <a:defRPr>
                <a:solidFill>
                  <a:srgbClr val="FFFFFF"/>
                </a:solidFill>
              </a:defRPr>
            </a:lvl6pPr>
            <a:lvl7pPr marL="3200400" lvl="6" indent="-317500">
              <a:spcBef>
                <a:spcPts val="1600"/>
              </a:spcBef>
              <a:spcAft>
                <a:spcPts val="0"/>
              </a:spcAft>
              <a:buClr>
                <a:srgbClr val="FFFFFF"/>
              </a:buClr>
              <a:buSzPts val="1400"/>
              <a:buChar char="●"/>
              <a:defRPr>
                <a:solidFill>
                  <a:srgbClr val="FFFFFF"/>
                </a:solidFill>
              </a:defRPr>
            </a:lvl7pPr>
            <a:lvl8pPr marL="3657600" lvl="7" indent="-317500">
              <a:spcBef>
                <a:spcPts val="1600"/>
              </a:spcBef>
              <a:spcAft>
                <a:spcPts val="0"/>
              </a:spcAft>
              <a:buClr>
                <a:srgbClr val="FFFFFF"/>
              </a:buClr>
              <a:buSzPts val="1400"/>
              <a:buChar char="○"/>
              <a:defRPr>
                <a:solidFill>
                  <a:srgbClr val="FFFFFF"/>
                </a:solidFill>
              </a:defRPr>
            </a:lvl8pPr>
            <a:lvl9pPr marL="4114800" lvl="8" indent="-317500">
              <a:spcBef>
                <a:spcPts val="1600"/>
              </a:spcBef>
              <a:spcAft>
                <a:spcPts val="1600"/>
              </a:spcAft>
              <a:buClr>
                <a:srgbClr val="FFFFFF"/>
              </a:buClr>
              <a:buSzPts val="1400"/>
              <a:buChar char="■"/>
              <a:defRPr>
                <a:solidFill>
                  <a:srgbClr val="FFFFFF"/>
                </a:solidFill>
              </a:defRPr>
            </a:lvl9pPr>
          </a:lstStyle>
          <a:p/>
        </p:txBody>
      </p:sp>
      <p:cxnSp>
        <p:nvCxnSpPr>
          <p:cNvPr id="58" name="Google Shape;58;p9"/>
          <p:cNvCxnSpPr/>
          <p:nvPr/>
        </p:nvCxnSpPr>
        <p:spPr>
          <a:xfrm rot="10800000">
            <a:off x="781100" y="4940300"/>
            <a:ext cx="8358300" cy="0"/>
          </a:xfrm>
          <a:prstGeom prst="straightConnector1">
            <a:avLst/>
          </a:prstGeom>
          <a:noFill/>
          <a:ln w="19050" cap="flat" cmpd="sng">
            <a:solidFill>
              <a:schemeClr val="accent1"/>
            </a:solidFill>
            <a:prstDash val="solid"/>
            <a:round/>
            <a:headEnd type="none" w="med" len="med"/>
            <a:tailEnd type="none" w="med" len="med"/>
          </a:ln>
        </p:spPr>
      </p:cxnSp>
      <p:sp>
        <p:nvSpPr>
          <p:cNvPr id="59" name="Google Shape;59;p9"/>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rgbClr val="FFFFFF"/>
                </a:solidFill>
              </a:rPr>
              <a:t>COVID-19</a:t>
            </a:r>
            <a:endParaRPr sz="900">
              <a:solidFill>
                <a:srgbClr val="FFFFFF"/>
              </a:solidFill>
            </a:endParaRPr>
          </a:p>
        </p:txBody>
      </p:sp>
      <p:cxnSp>
        <p:nvCxnSpPr>
          <p:cNvPr id="60" name="Google Shape;60;p9"/>
          <p:cNvCxnSpPr/>
          <p:nvPr/>
        </p:nvCxnSpPr>
        <p:spPr>
          <a:xfrm rot="10800000">
            <a:off x="4248225" y="4940300"/>
            <a:ext cx="43440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61" name="Shape 61"/>
        <p:cNvGrpSpPr/>
        <p:nvPr/>
      </p:nvGrpSpPr>
      <p:grpSpPr>
        <a:xfrm>
          <a:off x="0" y="0"/>
          <a:ext cx="0" cy="0"/>
          <a:chOff x="0" y="0"/>
          <a:chExt cx="0" cy="0"/>
        </a:xfrm>
      </p:grpSpPr>
      <p:sp>
        <p:nvSpPr>
          <p:cNvPr id="62" name="Google Shape;62;p10"/>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63" name="Google Shape;63;p10"/>
          <p:cNvCxnSpPr/>
          <p:nvPr/>
        </p:nvCxnSpPr>
        <p:spPr>
          <a:xfrm rot="10800000">
            <a:off x="781100" y="4940300"/>
            <a:ext cx="8358300" cy="0"/>
          </a:xfrm>
          <a:prstGeom prst="straightConnector1">
            <a:avLst/>
          </a:prstGeom>
          <a:noFill/>
          <a:ln w="19050" cap="flat" cmpd="sng">
            <a:solidFill>
              <a:schemeClr val="accent1"/>
            </a:solidFill>
            <a:prstDash val="solid"/>
            <a:round/>
            <a:headEnd type="none" w="med" len="med"/>
            <a:tailEnd type="none" w="med" len="med"/>
          </a:ln>
        </p:spPr>
      </p:cxnSp>
      <p:sp>
        <p:nvSpPr>
          <p:cNvPr id="64" name="Google Shape;64;p10"/>
          <p:cNvSpPr txBox="1"/>
          <p:nvPr/>
        </p:nvSpPr>
        <p:spPr>
          <a:xfrm>
            <a:off x="5247350" y="4637895"/>
            <a:ext cx="34308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900">
                <a:solidFill>
                  <a:schemeClr val="accent1"/>
                </a:solidFill>
              </a:rPr>
              <a:t>COVID-19</a:t>
            </a:r>
            <a:endParaRPr sz="900">
              <a:solidFill>
                <a:schemeClr val="accen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Montserrat ExtraBold"/>
              <a:buNone/>
              <a:defRPr sz="2800">
                <a:solidFill>
                  <a:schemeClr val="accent1"/>
                </a:solidFill>
                <a:latin typeface="Montserrat ExtraBold"/>
                <a:ea typeface="Montserrat ExtraBold"/>
                <a:cs typeface="Montserrat ExtraBold"/>
                <a:sym typeface="Montserrat ExtraBold"/>
              </a:defRPr>
            </a:lvl1pPr>
            <a:lvl2pPr lvl="1">
              <a:spcBef>
                <a:spcPts val="0"/>
              </a:spcBef>
              <a:spcAft>
                <a:spcPts val="0"/>
              </a:spcAft>
              <a:buClr>
                <a:schemeClr val="accent1"/>
              </a:buClr>
              <a:buSzPts val="2800"/>
              <a:buNone/>
              <a:defRPr sz="2800">
                <a:solidFill>
                  <a:schemeClr val="accent1"/>
                </a:solidFill>
              </a:defRPr>
            </a:lvl2pPr>
            <a:lvl3pPr lvl="2">
              <a:spcBef>
                <a:spcPts val="0"/>
              </a:spcBef>
              <a:spcAft>
                <a:spcPts val="0"/>
              </a:spcAft>
              <a:buClr>
                <a:schemeClr val="accent1"/>
              </a:buClr>
              <a:buSzPts val="2800"/>
              <a:buNone/>
              <a:defRPr sz="2800">
                <a:solidFill>
                  <a:schemeClr val="accent1"/>
                </a:solidFill>
              </a:defRPr>
            </a:lvl3pPr>
            <a:lvl4pPr lvl="3">
              <a:spcBef>
                <a:spcPts val="0"/>
              </a:spcBef>
              <a:spcAft>
                <a:spcPts val="0"/>
              </a:spcAft>
              <a:buClr>
                <a:schemeClr val="accent1"/>
              </a:buClr>
              <a:buSzPts val="2800"/>
              <a:buNone/>
              <a:defRPr sz="2800">
                <a:solidFill>
                  <a:schemeClr val="accent1"/>
                </a:solidFill>
              </a:defRPr>
            </a:lvl4pPr>
            <a:lvl5pPr lvl="4">
              <a:spcBef>
                <a:spcPts val="0"/>
              </a:spcBef>
              <a:spcAft>
                <a:spcPts val="0"/>
              </a:spcAft>
              <a:buClr>
                <a:schemeClr val="accent1"/>
              </a:buClr>
              <a:buSzPts val="2800"/>
              <a:buNone/>
              <a:defRPr sz="2800">
                <a:solidFill>
                  <a:schemeClr val="accent1"/>
                </a:solidFill>
              </a:defRPr>
            </a:lvl5pPr>
            <a:lvl6pPr lvl="5">
              <a:spcBef>
                <a:spcPts val="0"/>
              </a:spcBef>
              <a:spcAft>
                <a:spcPts val="0"/>
              </a:spcAft>
              <a:buClr>
                <a:schemeClr val="accent1"/>
              </a:buClr>
              <a:buSzPts val="2800"/>
              <a:buNone/>
              <a:defRPr sz="2800">
                <a:solidFill>
                  <a:schemeClr val="accent1"/>
                </a:solidFill>
              </a:defRPr>
            </a:lvl6pPr>
            <a:lvl7pPr lvl="6">
              <a:spcBef>
                <a:spcPts val="0"/>
              </a:spcBef>
              <a:spcAft>
                <a:spcPts val="0"/>
              </a:spcAft>
              <a:buClr>
                <a:schemeClr val="accent1"/>
              </a:buClr>
              <a:buSzPts val="2800"/>
              <a:buNone/>
              <a:defRPr sz="2800">
                <a:solidFill>
                  <a:schemeClr val="accent1"/>
                </a:solidFill>
              </a:defRPr>
            </a:lvl7pPr>
            <a:lvl8pPr lvl="7">
              <a:spcBef>
                <a:spcPts val="0"/>
              </a:spcBef>
              <a:spcAft>
                <a:spcPts val="0"/>
              </a:spcAft>
              <a:buClr>
                <a:schemeClr val="accent1"/>
              </a:buClr>
              <a:buSzPts val="2800"/>
              <a:buNone/>
              <a:defRPr sz="2800">
                <a:solidFill>
                  <a:schemeClr val="accent1"/>
                </a:solidFill>
              </a:defRPr>
            </a:lvl8pPr>
            <a:lvl9pPr lvl="8">
              <a:spcBef>
                <a:spcPts val="0"/>
              </a:spcBef>
              <a:spcAft>
                <a:spcPts val="0"/>
              </a:spcAft>
              <a:buClr>
                <a:schemeClr val="accent1"/>
              </a:buClr>
              <a:buSzPts val="2800"/>
              <a:buNone/>
              <a:defRPr sz="2800">
                <a:solidFill>
                  <a:schemeClr val="accent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Montserrat"/>
              <a:buChar char="●"/>
              <a:defRPr sz="1800">
                <a:solidFill>
                  <a:schemeClr val="dk1"/>
                </a:solidFill>
                <a:latin typeface="Montserrat"/>
                <a:ea typeface="Montserrat"/>
                <a:cs typeface="Montserrat"/>
                <a:sym typeface="Montserrat"/>
              </a:defRPr>
            </a:lvl1pPr>
            <a:lvl2pPr marL="914400" lvl="1"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2.xml"/><Relationship Id="rId2" Type="http://schemas.openxmlformats.org/officeDocument/2006/relationships/image" Target="../media/image2.jpe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4.xml"/><Relationship Id="rId2" Type="http://schemas.openxmlformats.org/officeDocument/2006/relationships/image" Target="../media/image2.jpe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4.xml"/><Relationship Id="rId4" Type="http://schemas.openxmlformats.org/officeDocument/2006/relationships/image" Target="../media/image2.jpeg"/><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24.xml"/><Relationship Id="rId4" Type="http://schemas.openxmlformats.org/officeDocument/2006/relationships/image" Target="../media/image2.jpeg"/><Relationship Id="rId3" Type="http://schemas.openxmlformats.org/officeDocument/2006/relationships/image" Target="../media/image1.jpeg"/><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0.xml"/><Relationship Id="rId4" Type="http://schemas.openxmlformats.org/officeDocument/2006/relationships/image" Target="../media/image1.jpeg"/><Relationship Id="rId3" Type="http://schemas.openxmlformats.org/officeDocument/2006/relationships/image" Target="../media/image2.jpeg"/><Relationship Id="rId2" Type="http://schemas.openxmlformats.org/officeDocument/2006/relationships/image" Target="../media/image8.pn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0.xml"/><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2.xml"/><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5.xml"/><Relationship Id="rId2" Type="http://schemas.openxmlformats.org/officeDocument/2006/relationships/image" Target="../media/image1.jpeg"/><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18" name="Shape 218"/>
        <p:cNvGrpSpPr/>
        <p:nvPr/>
      </p:nvGrpSpPr>
      <p:grpSpPr>
        <a:xfrm>
          <a:off x="0" y="0"/>
          <a:ext cx="0" cy="0"/>
          <a:chOff x="0" y="0"/>
          <a:chExt cx="0" cy="0"/>
        </a:xfrm>
      </p:grpSpPr>
      <p:sp>
        <p:nvSpPr>
          <p:cNvPr id="220" name="Google Shape;220;p30"/>
          <p:cNvSpPr/>
          <p:nvPr/>
        </p:nvSpPr>
        <p:spPr>
          <a:xfrm>
            <a:off x="35560" y="962025"/>
            <a:ext cx="6567805" cy="297561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30"/>
          <p:cNvSpPr txBox="1"/>
          <p:nvPr>
            <p:ph type="ctrTitle"/>
          </p:nvPr>
        </p:nvSpPr>
        <p:spPr>
          <a:xfrm>
            <a:off x="317500" y="1470660"/>
            <a:ext cx="5459730" cy="221488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chemeClr val="accent1"/>
                </a:solidFill>
              </a:rPr>
              <a:t>Enhancing Data-Driven Medical Interventions To Combat Mpox in Underseved Communities</a:t>
            </a:r>
            <a:endParaRPr lang="en-US">
              <a:solidFill>
                <a:schemeClr val="accent1"/>
              </a:solidFill>
            </a:endParaRPr>
          </a:p>
        </p:txBody>
      </p:sp>
      <p:sp>
        <p:nvSpPr>
          <p:cNvPr id="222" name="Google Shape;222;p30"/>
          <p:cNvSpPr txBox="1"/>
          <p:nvPr>
            <p:ph type="subTitle" idx="1"/>
          </p:nvPr>
        </p:nvSpPr>
        <p:spPr>
          <a:xfrm>
            <a:off x="252055" y="3868401"/>
            <a:ext cx="3430800" cy="37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By:</a:t>
            </a:r>
            <a:endParaRPr lang="en-US" altLang="en-GB"/>
          </a:p>
          <a:p>
            <a:pPr marL="0" lvl="0" indent="0" algn="l" rtl="0">
              <a:spcBef>
                <a:spcPts val="0"/>
              </a:spcBef>
              <a:spcAft>
                <a:spcPts val="0"/>
              </a:spcAft>
              <a:buNone/>
            </a:pPr>
            <a:r>
              <a:rPr lang="en-US" altLang="en-GB"/>
              <a:t>Chukwu Blessing Ngozi</a:t>
            </a:r>
            <a:endParaRPr lang="en-US" altLang="en-GB"/>
          </a:p>
          <a:p>
            <a:pPr marL="0" lvl="0" indent="0" algn="l" rtl="0">
              <a:spcBef>
                <a:spcPts val="0"/>
              </a:spcBef>
              <a:spcAft>
                <a:spcPts val="0"/>
              </a:spcAft>
              <a:buNone/>
            </a:pPr>
            <a:r>
              <a:rPr lang="en-US" altLang="en-GB"/>
              <a:t>Sandra Oluchi Igboabuchukwu</a:t>
            </a:r>
            <a:endParaRPr lang="en-US" altLang="en-GB"/>
          </a:p>
          <a:p>
            <a:pPr marL="0" lvl="0" indent="0" algn="l" rtl="0">
              <a:spcBef>
                <a:spcPts val="0"/>
              </a:spcBef>
              <a:spcAft>
                <a:spcPts val="0"/>
              </a:spcAft>
              <a:buNone/>
            </a:pPr>
            <a:r>
              <a:rPr lang="en-US" altLang="en-GB"/>
              <a:t>Oluwatofunmi Adedayo Fak-Adeniyi</a:t>
            </a:r>
            <a:endParaRPr lang="en-US" altLang="en-GB"/>
          </a:p>
        </p:txBody>
      </p:sp>
      <p:cxnSp>
        <p:nvCxnSpPr>
          <p:cNvPr id="223" name="Google Shape;223;p30"/>
          <p:cNvCxnSpPr/>
          <p:nvPr/>
        </p:nvCxnSpPr>
        <p:spPr>
          <a:xfrm rot="10800000">
            <a:off x="981700" y="4940300"/>
            <a:ext cx="5530800" cy="0"/>
          </a:xfrm>
          <a:prstGeom prst="straightConnector1">
            <a:avLst/>
          </a:prstGeom>
          <a:noFill/>
          <a:ln w="19050" cap="flat" cmpd="sng">
            <a:solidFill>
              <a:srgbClr val="FFFFFF"/>
            </a:solidFill>
            <a:prstDash val="solid"/>
            <a:round/>
            <a:headEnd type="none" w="med" len="med"/>
            <a:tailEnd type="none" w="med" len="med"/>
          </a:ln>
        </p:spPr>
      </p:cxnSp>
      <p:cxnSp>
        <p:nvCxnSpPr>
          <p:cNvPr id="224" name="Google Shape;224;p30"/>
          <p:cNvCxnSpPr/>
          <p:nvPr/>
        </p:nvCxnSpPr>
        <p:spPr>
          <a:xfrm rot="10800000">
            <a:off x="4348475" y="203200"/>
            <a:ext cx="4203300" cy="0"/>
          </a:xfrm>
          <a:prstGeom prst="straightConnector1">
            <a:avLst/>
          </a:prstGeom>
          <a:noFill/>
          <a:ln w="19050" cap="flat" cmpd="sng">
            <a:solidFill>
              <a:schemeClr val="accent1"/>
            </a:solidFill>
            <a:prstDash val="solid"/>
            <a:round/>
            <a:headEnd type="none" w="med" len="med"/>
            <a:tailEnd type="none" w="med" len="med"/>
          </a:ln>
        </p:spPr>
      </p:cxnSp>
      <p:cxnSp>
        <p:nvCxnSpPr>
          <p:cNvPr id="225" name="Google Shape;225;p30"/>
          <p:cNvCxnSpPr/>
          <p:nvPr/>
        </p:nvCxnSpPr>
        <p:spPr>
          <a:xfrm rot="10800000">
            <a:off x="4355425" y="203200"/>
            <a:ext cx="2979600" cy="0"/>
          </a:xfrm>
          <a:prstGeom prst="straightConnector1">
            <a:avLst/>
          </a:prstGeom>
          <a:noFill/>
          <a:ln w="19050" cap="flat" cmpd="sng">
            <a:solidFill>
              <a:srgbClr val="FFFFFF"/>
            </a:solidFill>
            <a:prstDash val="solid"/>
            <a:round/>
            <a:headEnd type="none" w="med" len="med"/>
            <a:tailEnd type="none" w="med" len="med"/>
          </a:ln>
        </p:spPr>
      </p:cxnSp>
      <p:sp>
        <p:nvSpPr>
          <p:cNvPr id="2" name="Text Box 1"/>
          <p:cNvSpPr txBox="1"/>
          <p:nvPr/>
        </p:nvSpPr>
        <p:spPr>
          <a:xfrm>
            <a:off x="7596505" y="4786630"/>
            <a:ext cx="1014730" cy="245110"/>
          </a:xfrm>
          <a:prstGeom prst="rect">
            <a:avLst/>
          </a:prstGeom>
          <a:noFill/>
        </p:spPr>
        <p:txBody>
          <a:bodyPr wrap="none" rtlCol="0">
            <a:spAutoFit/>
          </a:bodyPr>
          <a:p>
            <a:r>
              <a:rPr lang="en-US" sz="1000">
                <a:solidFill>
                  <a:schemeClr val="accent1"/>
                </a:solidFill>
              </a:rPr>
              <a:t>Zion Tech Hub</a:t>
            </a:r>
            <a:endParaRPr lang="en-US" sz="1000">
              <a:solidFill>
                <a:schemeClr val="accent1"/>
              </a:solidFill>
            </a:endParaRPr>
          </a:p>
        </p:txBody>
      </p:sp>
      <p:pic>
        <p:nvPicPr>
          <p:cNvPr id="1" name="Picture 0"/>
          <p:cNvPicPr/>
          <p:nvPr/>
        </p:nvPicPr>
        <p:blipFill>
          <a:blip r:embed="rId1"/>
          <a:stretch>
            <a:fillRect/>
          </a:stretch>
        </p:blipFill>
        <p:spPr>
          <a:xfrm>
            <a:off x="8305165" y="145415"/>
            <a:ext cx="762635" cy="708660"/>
          </a:xfrm>
          <a:prstGeom prst="rect">
            <a:avLst/>
          </a:prstGeom>
        </p:spPr>
      </p:pic>
      <p:pic>
        <p:nvPicPr>
          <p:cNvPr id="3" name="Picture 2"/>
          <p:cNvPicPr/>
          <p:nvPr/>
        </p:nvPicPr>
        <p:blipFill>
          <a:blip r:embed="rId2"/>
          <a:stretch>
            <a:fillRect/>
          </a:stretch>
        </p:blipFill>
        <p:spPr>
          <a:xfrm>
            <a:off x="7670165" y="202565"/>
            <a:ext cx="660400" cy="5943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36" name="Shape 236"/>
        <p:cNvGrpSpPr/>
        <p:nvPr/>
      </p:nvGrpSpPr>
      <p:grpSpPr>
        <a:xfrm>
          <a:off x="0" y="0"/>
          <a:ext cx="0" cy="0"/>
          <a:chOff x="0" y="0"/>
          <a:chExt cx="0" cy="0"/>
        </a:xfrm>
      </p:grpSpPr>
      <p:sp>
        <p:nvSpPr>
          <p:cNvPr id="237" name="Google Shape;237;p32"/>
          <p:cNvSpPr txBox="1"/>
          <p:nvPr>
            <p:ph type="title"/>
          </p:nvPr>
        </p:nvSpPr>
        <p:spPr>
          <a:xfrm>
            <a:off x="1332230" y="1479864"/>
            <a:ext cx="39579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Problem Statement</a:t>
            </a:r>
            <a:endParaRPr lang="en-US" altLang="en-GB"/>
          </a:p>
        </p:txBody>
      </p:sp>
      <p:sp>
        <p:nvSpPr>
          <p:cNvPr id="239" name="Google Shape;239;p32"/>
          <p:cNvSpPr txBox="1"/>
          <p:nvPr>
            <p:ph type="title" idx="2"/>
          </p:nvPr>
        </p:nvSpPr>
        <p:spPr>
          <a:xfrm>
            <a:off x="684120" y="1326518"/>
            <a:ext cx="770100" cy="54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solidFill>
                  <a:schemeClr val="accent1"/>
                </a:solidFill>
              </a:rPr>
              <a:t>01</a:t>
            </a:r>
            <a:r>
              <a:rPr lang="en-US" altLang="en-GB">
                <a:solidFill>
                  <a:schemeClr val="accent1"/>
                </a:solidFill>
              </a:rPr>
              <a:t>.</a:t>
            </a:r>
            <a:endParaRPr lang="en-US" altLang="en-GB">
              <a:solidFill>
                <a:schemeClr val="accent1"/>
              </a:solidFill>
            </a:endParaRPr>
          </a:p>
        </p:txBody>
      </p:sp>
      <p:sp>
        <p:nvSpPr>
          <p:cNvPr id="240" name="Google Shape;240;p32"/>
          <p:cNvSpPr txBox="1"/>
          <p:nvPr>
            <p:ph type="title" idx="3"/>
          </p:nvPr>
        </p:nvSpPr>
        <p:spPr>
          <a:xfrm>
            <a:off x="1355725" y="1936794"/>
            <a:ext cx="39579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Insights</a:t>
            </a:r>
            <a:endParaRPr lang="en-US" altLang="en-GB"/>
          </a:p>
        </p:txBody>
      </p:sp>
      <p:sp>
        <p:nvSpPr>
          <p:cNvPr id="242" name="Google Shape;242;p32"/>
          <p:cNvSpPr txBox="1"/>
          <p:nvPr>
            <p:ph type="title" idx="5"/>
          </p:nvPr>
        </p:nvSpPr>
        <p:spPr>
          <a:xfrm>
            <a:off x="689200" y="1738363"/>
            <a:ext cx="770100" cy="54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02.</a:t>
            </a:r>
            <a:endParaRPr lang="en-GB"/>
          </a:p>
        </p:txBody>
      </p:sp>
      <p:sp>
        <p:nvSpPr>
          <p:cNvPr id="243" name="Google Shape;243;p32"/>
          <p:cNvSpPr txBox="1"/>
          <p:nvPr>
            <p:ph type="title" idx="6"/>
          </p:nvPr>
        </p:nvSpPr>
        <p:spPr>
          <a:xfrm>
            <a:off x="1332230" y="2393724"/>
            <a:ext cx="39579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Recommendation</a:t>
            </a:r>
            <a:endParaRPr lang="en-US" altLang="en-GB"/>
          </a:p>
        </p:txBody>
      </p:sp>
      <p:sp>
        <p:nvSpPr>
          <p:cNvPr id="245" name="Google Shape;245;p32"/>
          <p:cNvSpPr txBox="1"/>
          <p:nvPr>
            <p:ph type="title" idx="8"/>
          </p:nvPr>
        </p:nvSpPr>
        <p:spPr>
          <a:xfrm>
            <a:off x="689200" y="2190213"/>
            <a:ext cx="770100" cy="54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03.</a:t>
            </a:r>
            <a:endParaRPr lang="en-GB"/>
          </a:p>
        </p:txBody>
      </p:sp>
      <p:sp>
        <p:nvSpPr>
          <p:cNvPr id="246" name="Google Shape;246;p32"/>
          <p:cNvSpPr txBox="1"/>
          <p:nvPr>
            <p:ph type="title" idx="9"/>
          </p:nvPr>
        </p:nvSpPr>
        <p:spPr>
          <a:xfrm>
            <a:off x="1355725" y="2863989"/>
            <a:ext cx="39579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Dashboard</a:t>
            </a:r>
            <a:endParaRPr lang="en-US" altLang="en-GB"/>
          </a:p>
        </p:txBody>
      </p:sp>
      <p:sp>
        <p:nvSpPr>
          <p:cNvPr id="248" name="Google Shape;248;p32"/>
          <p:cNvSpPr txBox="1"/>
          <p:nvPr>
            <p:ph type="title" idx="14"/>
          </p:nvPr>
        </p:nvSpPr>
        <p:spPr>
          <a:xfrm>
            <a:off x="689200" y="2676353"/>
            <a:ext cx="770100" cy="54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04.</a:t>
            </a:r>
            <a:endParaRPr lang="en-GB"/>
          </a:p>
        </p:txBody>
      </p:sp>
      <p:sp>
        <p:nvSpPr>
          <p:cNvPr id="249" name="Google Shape;249;p32"/>
          <p:cNvSpPr txBox="1"/>
          <p:nvPr>
            <p:ph type="title" idx="15"/>
          </p:nvPr>
        </p:nvSpPr>
        <p:spPr>
          <a:xfrm>
            <a:off x="1332230" y="3275834"/>
            <a:ext cx="39579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Conclusion</a:t>
            </a:r>
            <a:endParaRPr lang="en-US" altLang="en-GB"/>
          </a:p>
        </p:txBody>
      </p:sp>
      <p:sp>
        <p:nvSpPr>
          <p:cNvPr id="251" name="Google Shape;251;p32"/>
          <p:cNvSpPr txBox="1"/>
          <p:nvPr>
            <p:ph type="title" idx="17"/>
          </p:nvPr>
        </p:nvSpPr>
        <p:spPr>
          <a:xfrm>
            <a:off x="684120" y="3081213"/>
            <a:ext cx="770100" cy="54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05.</a:t>
            </a:r>
            <a:endParaRPr lang="en-GB"/>
          </a:p>
        </p:txBody>
      </p:sp>
      <p:sp>
        <p:nvSpPr>
          <p:cNvPr id="11" name="Text Box 10"/>
          <p:cNvSpPr txBox="1"/>
          <p:nvPr/>
        </p:nvSpPr>
        <p:spPr>
          <a:xfrm>
            <a:off x="1111250" y="716915"/>
            <a:ext cx="1503680" cy="460375"/>
          </a:xfrm>
          <a:prstGeom prst="rect">
            <a:avLst/>
          </a:prstGeom>
          <a:noFill/>
        </p:spPr>
        <p:txBody>
          <a:bodyPr wrap="none" rtlCol="0">
            <a:spAutoFit/>
          </a:bodyPr>
          <a:p>
            <a:r>
              <a:rPr lang="en-US" sz="2400">
                <a:solidFill>
                  <a:schemeClr val="accent1"/>
                </a:solidFill>
              </a:rPr>
              <a:t>OUTLINE</a:t>
            </a:r>
            <a:endParaRPr lang="en-US" sz="2400">
              <a:solidFill>
                <a:schemeClr val="accent1"/>
              </a:solidFill>
            </a:endParaRPr>
          </a:p>
        </p:txBody>
      </p:sp>
      <p:cxnSp>
        <p:nvCxnSpPr>
          <p:cNvPr id="12" name="Straight Connector 11"/>
          <p:cNvCxnSpPr>
            <a:stCxn id="239" idx="0"/>
          </p:cNvCxnSpPr>
          <p:nvPr/>
        </p:nvCxnSpPr>
        <p:spPr>
          <a:xfrm>
            <a:off x="1069340" y="1326515"/>
            <a:ext cx="3935095" cy="21590"/>
          </a:xfrm>
          <a:prstGeom prst="line">
            <a:avLst/>
          </a:prstGeom>
        </p:spPr>
        <p:style>
          <a:lnRef idx="1">
            <a:schemeClr val="accent1"/>
          </a:lnRef>
          <a:fillRef idx="0">
            <a:schemeClr val="accent1"/>
          </a:fillRef>
          <a:effectRef idx="0">
            <a:schemeClr val="accent1"/>
          </a:effectRef>
          <a:fontRef idx="minor">
            <a:schemeClr val="tx1"/>
          </a:fontRef>
        </p:style>
      </p:cxnSp>
      <p:pic>
        <p:nvPicPr>
          <p:cNvPr id="1" name="Picture 0"/>
          <p:cNvPicPr/>
          <p:nvPr/>
        </p:nvPicPr>
        <p:blipFill>
          <a:blip r:embed="rId1"/>
          <a:stretch>
            <a:fillRect/>
          </a:stretch>
        </p:blipFill>
        <p:spPr>
          <a:xfrm>
            <a:off x="8109585" y="123825"/>
            <a:ext cx="937895" cy="550545"/>
          </a:xfrm>
          <a:prstGeom prst="rect">
            <a:avLst/>
          </a:prstGeom>
        </p:spPr>
      </p:pic>
      <p:pic>
        <p:nvPicPr>
          <p:cNvPr id="2" name="Picture 1"/>
          <p:cNvPicPr/>
          <p:nvPr/>
        </p:nvPicPr>
        <p:blipFill>
          <a:blip r:embed="rId2"/>
          <a:stretch>
            <a:fillRect/>
          </a:stretch>
        </p:blipFill>
        <p:spPr>
          <a:xfrm>
            <a:off x="7092315" y="123825"/>
            <a:ext cx="879475" cy="5918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879" name="Shape 879"/>
        <p:cNvGrpSpPr/>
        <p:nvPr/>
      </p:nvGrpSpPr>
      <p:grpSpPr>
        <a:xfrm>
          <a:off x="0" y="0"/>
          <a:ext cx="0" cy="0"/>
          <a:chOff x="0" y="0"/>
          <a:chExt cx="0" cy="0"/>
        </a:xfrm>
      </p:grpSpPr>
      <p:sp>
        <p:nvSpPr>
          <p:cNvPr id="882" name="Google Shape;882;p49"/>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b="1"/>
              <a:t>PROBLEM STATEMENT</a:t>
            </a:r>
            <a:endParaRPr lang="en-US" altLang="en-GB" sz="2400" b="1"/>
          </a:p>
        </p:txBody>
      </p:sp>
      <p:sp>
        <p:nvSpPr>
          <p:cNvPr id="4" name="Text Placeholder 3"/>
          <p:cNvSpPr/>
          <p:nvPr>
            <p:ph type="body" idx="1"/>
          </p:nvPr>
        </p:nvSpPr>
        <p:spPr>
          <a:xfrm>
            <a:off x="705485" y="843915"/>
            <a:ext cx="6785610" cy="3631565"/>
          </a:xfrm>
        </p:spPr>
        <p:txBody>
          <a:bodyPr/>
          <a:p>
            <a:pPr algn="just">
              <a:lnSpc>
                <a:spcPct val="150000"/>
              </a:lnSpc>
              <a:buClr>
                <a:srgbClr val="467AF1"/>
              </a:buClr>
              <a:buFont typeface="Wingdings" panose="05000000000000000000" charset="0"/>
              <a:buChar char=""/>
            </a:pPr>
            <a:r>
              <a:rPr lang="en-US" dirty="0">
                <a:latin typeface="Times New Roman" panose="02020603050405020304" pitchFamily="18" charset="0"/>
                <a:cs typeface="Times New Roman" panose="02020603050405020304" pitchFamily="18" charset="0"/>
                <a:sym typeface="+mn-ea"/>
              </a:rPr>
              <a:t>Mpox is re-surging as a pressing public heath challenge, particularly in underserved areas where weak infrastructure, poor surveillance, limited community health workers and limited access to vaccines hinder effective response.</a:t>
            </a:r>
            <a:endParaRPr lang="en-US" dirty="0">
              <a:latin typeface="Times New Roman" panose="02020603050405020304" pitchFamily="18" charset="0"/>
              <a:cs typeface="Times New Roman" panose="02020603050405020304" pitchFamily="18" charset="0"/>
            </a:endParaRPr>
          </a:p>
          <a:p>
            <a:pPr algn="just">
              <a:lnSpc>
                <a:spcPct val="150000"/>
              </a:lnSpc>
              <a:buClr>
                <a:srgbClr val="467AF1"/>
              </a:buClr>
              <a:buFont typeface="Wingdings" panose="05000000000000000000" charset="0"/>
              <a:buChar char=""/>
            </a:pPr>
            <a:r>
              <a:rPr lang="en-US" dirty="0">
                <a:latin typeface="Times New Roman" panose="02020603050405020304" pitchFamily="18" charset="0"/>
                <a:cs typeface="Times New Roman" panose="02020603050405020304" pitchFamily="18" charset="0"/>
                <a:sym typeface="+mn-ea"/>
              </a:rPr>
              <a:t>These gaps highlight the urgent need for stronger data-driven decision-making to guide outbreak tracking, optimize vaccine deployment and improve case reporting in resource-limited settings.</a:t>
            </a:r>
            <a:endParaRPr lang="en-US" dirty="0">
              <a:latin typeface="Times New Roman" panose="02020603050405020304" pitchFamily="18" charset="0"/>
              <a:cs typeface="Times New Roman" panose="02020603050405020304" pitchFamily="18" charset="0"/>
            </a:endParaRPr>
          </a:p>
          <a:p>
            <a:pPr algn="just">
              <a:lnSpc>
                <a:spcPct val="150000"/>
              </a:lnSpc>
              <a:buClr>
                <a:srgbClr val="467AF1"/>
              </a:buClr>
              <a:buFont typeface="Wingdings" panose="05000000000000000000" charset="0"/>
              <a:buChar char=""/>
            </a:pPr>
            <a:r>
              <a:rPr lang="en-US" dirty="0">
                <a:latin typeface="Times New Roman" panose="02020603050405020304" pitchFamily="18" charset="0"/>
                <a:cs typeface="Times New Roman" panose="02020603050405020304" pitchFamily="18" charset="0"/>
                <a:sym typeface="+mn-ea"/>
              </a:rPr>
              <a:t>Success means improved vaccination coverage, earlier outbreak detection, lower case fatality rates and stronger community resilience. The cost of inaction is far greater than the investment required today.</a:t>
            </a:r>
            <a:endParaRPr lang="en-US"/>
          </a:p>
        </p:txBody>
      </p:sp>
      <p:sp>
        <p:nvSpPr>
          <p:cNvPr id="9" name="Text Box 8"/>
          <p:cNvSpPr txBox="1"/>
          <p:nvPr/>
        </p:nvSpPr>
        <p:spPr>
          <a:xfrm>
            <a:off x="7491095" y="4732020"/>
            <a:ext cx="1014730" cy="245110"/>
          </a:xfrm>
          <a:prstGeom prst="rect">
            <a:avLst/>
          </a:prstGeom>
          <a:noFill/>
        </p:spPr>
        <p:txBody>
          <a:bodyPr wrap="none" rtlCol="0">
            <a:spAutoFit/>
          </a:bodyPr>
          <a:p>
            <a:pPr algn="l"/>
            <a:r>
              <a:rPr lang="en-US" sz="1000">
                <a:solidFill>
                  <a:schemeClr val="accent1"/>
                </a:solidFill>
                <a:sym typeface="+mn-ea"/>
              </a:rPr>
              <a:t>Zion Tech Hub</a:t>
            </a:r>
            <a:endParaRPr lang="en-US" sz="1000"/>
          </a:p>
        </p:txBody>
      </p:sp>
      <p:pic>
        <p:nvPicPr>
          <p:cNvPr id="1" name="Picture 0"/>
          <p:cNvPicPr/>
          <p:nvPr/>
        </p:nvPicPr>
        <p:blipFill>
          <a:blip r:embed="rId1"/>
          <a:stretch>
            <a:fillRect/>
          </a:stretch>
        </p:blipFill>
        <p:spPr>
          <a:xfrm>
            <a:off x="8406765" y="267335"/>
            <a:ext cx="694055" cy="575945"/>
          </a:xfrm>
          <a:prstGeom prst="rect">
            <a:avLst/>
          </a:prstGeom>
        </p:spPr>
      </p:pic>
      <p:pic>
        <p:nvPicPr>
          <p:cNvPr id="2" name="Picture 1"/>
          <p:cNvPicPr/>
          <p:nvPr/>
        </p:nvPicPr>
        <p:blipFill>
          <a:blip r:embed="rId2"/>
          <a:stretch>
            <a:fillRect/>
          </a:stretch>
        </p:blipFill>
        <p:spPr>
          <a:xfrm>
            <a:off x="7735570" y="267970"/>
            <a:ext cx="580390" cy="5753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a:off x="467995" y="2844165"/>
            <a:ext cx="4072890" cy="1792605"/>
          </a:xfrm>
        </p:spPr>
        <p:txBody>
          <a:bodyPr/>
          <a:p>
            <a:pPr>
              <a:lnSpc>
                <a:spcPct val="150000"/>
              </a:lnSpc>
              <a:buClr>
                <a:srgbClr val="467AF1"/>
              </a:buClr>
              <a:buFont typeface="Wingdings" panose="05000000000000000000" charset="0"/>
              <a:buChar char=""/>
            </a:pPr>
            <a:r>
              <a:rPr lang="en-US" sz="1200" dirty="0">
                <a:latin typeface="Times New Roman" panose="02020603050405020304" pitchFamily="18" charset="0"/>
                <a:cs typeface="Times New Roman" panose="02020603050405020304" pitchFamily="18" charset="0"/>
                <a:sym typeface="+mn-ea"/>
              </a:rPr>
              <a:t>Clade I dominates in Burundi and Uganda, making these countries the epicenters of the deadliest outbreaks.</a:t>
            </a:r>
            <a:endParaRPr lang="en-US" sz="1200" dirty="0">
              <a:latin typeface="Times New Roman" panose="02020603050405020304" pitchFamily="18" charset="0"/>
              <a:cs typeface="Times New Roman" panose="02020603050405020304" pitchFamily="18" charset="0"/>
            </a:endParaRPr>
          </a:p>
          <a:p>
            <a:pPr>
              <a:lnSpc>
                <a:spcPct val="150000"/>
              </a:lnSpc>
              <a:buClr>
                <a:srgbClr val="467AF1"/>
              </a:buClr>
              <a:buFont typeface="Wingdings" panose="05000000000000000000" charset="0"/>
              <a:buChar char=""/>
            </a:pPr>
            <a:r>
              <a:rPr lang="en-US" sz="1200" dirty="0">
                <a:latin typeface="Times New Roman" panose="02020603050405020304" pitchFamily="18" charset="0"/>
                <a:cs typeface="Times New Roman" panose="02020603050405020304" pitchFamily="18" charset="0"/>
                <a:sym typeface="+mn-ea"/>
              </a:rPr>
              <a:t>Clade II is more prominent in Sierra Leone, contributing to cases but with lower severity compared to Clade I</a:t>
            </a:r>
            <a:endParaRPr lang="en-US" dirty="0">
              <a:latin typeface="Times New Roman" panose="02020603050405020304" pitchFamily="18" charset="0"/>
              <a:cs typeface="Times New Roman" panose="02020603050405020304" pitchFamily="18" charset="0"/>
            </a:endParaRPr>
          </a:p>
          <a:p>
            <a:endParaRPr lang="en-US"/>
          </a:p>
        </p:txBody>
      </p:sp>
      <p:sp>
        <p:nvSpPr>
          <p:cNvPr id="3" name="Text Placeholder 2"/>
          <p:cNvSpPr/>
          <p:nvPr>
            <p:ph type="body" idx="2"/>
          </p:nvPr>
        </p:nvSpPr>
        <p:spPr>
          <a:xfrm>
            <a:off x="4932045" y="2715895"/>
            <a:ext cx="3557905" cy="2069465"/>
          </a:xfrm>
        </p:spPr>
        <p:txBody>
          <a:bodyPr/>
          <a:p>
            <a:pPr>
              <a:lnSpc>
                <a:spcPct val="150000"/>
              </a:lnSpc>
              <a:buClr>
                <a:srgbClr val="467AF1"/>
              </a:buClr>
              <a:buFont typeface="Wingdings" panose="05000000000000000000" charset="0"/>
              <a:buChar char=""/>
            </a:pPr>
            <a:r>
              <a:rPr lang="en-US" altLang="en-US" sz="1200" dirty="0">
                <a:latin typeface="Times New Roman" panose="02020603050405020304" pitchFamily="18" charset="0"/>
                <a:cs typeface="Times New Roman" panose="02020603050405020304" pitchFamily="18" charset="0"/>
                <a:sym typeface="+mn-ea"/>
              </a:rPr>
              <a:t>The map </a:t>
            </a:r>
            <a:r>
              <a:rPr lang="en-GB" altLang="en-US" sz="1200" dirty="0">
                <a:latin typeface="Times New Roman" panose="02020603050405020304" pitchFamily="18" charset="0"/>
                <a:cs typeface="Times New Roman" panose="02020603050405020304" pitchFamily="18" charset="0"/>
                <a:sym typeface="+mn-ea"/>
              </a:rPr>
              <a:t>highlights</a:t>
            </a:r>
            <a:r>
              <a:rPr lang="en-US" altLang="en-US" sz="1200" dirty="0">
                <a:latin typeface="Times New Roman" panose="02020603050405020304" pitchFamily="18" charset="0"/>
                <a:cs typeface="Times New Roman" panose="02020603050405020304" pitchFamily="18" charset="0"/>
                <a:sym typeface="+mn-ea"/>
              </a:rPr>
              <a:t> the </a:t>
            </a:r>
            <a:r>
              <a:rPr lang="en-GB" altLang="en-US" sz="1200" dirty="0">
                <a:latin typeface="Times New Roman" panose="02020603050405020304" pitchFamily="18" charset="0"/>
                <a:cs typeface="Times New Roman" panose="02020603050405020304" pitchFamily="18" charset="0"/>
                <a:sym typeface="+mn-ea"/>
              </a:rPr>
              <a:t>spread </a:t>
            </a:r>
            <a:r>
              <a:rPr lang="en-US" altLang="en-US" sz="1200" dirty="0">
                <a:latin typeface="Times New Roman" panose="02020603050405020304" pitchFamily="18" charset="0"/>
                <a:cs typeface="Times New Roman" panose="02020603050405020304" pitchFamily="18" charset="0"/>
                <a:sym typeface="+mn-ea"/>
              </a:rPr>
              <a:t>of Mpox across affected countries, with Burundi, Uganda, and Sierra Leone emerging as clear hotspots. Their disproportionately high case counts underscore the urgent need to redirect attention and resources to these countries before the outbreak escalates further.</a:t>
            </a:r>
            <a:endParaRPr lang="en-US" altLang="en-US" dirty="0">
              <a:latin typeface="Times New Roman" panose="02020603050405020304" pitchFamily="18" charset="0"/>
              <a:cs typeface="Times New Roman" panose="02020603050405020304" pitchFamily="18" charset="0"/>
              <a:sym typeface="+mn-ea"/>
            </a:endParaRPr>
          </a:p>
          <a:p>
            <a:pPr>
              <a:lnSpc>
                <a:spcPct val="150000"/>
              </a:lnSpc>
            </a:pPr>
            <a:endParaRPr lang="en-GB" altLang="en-US" dirty="0">
              <a:latin typeface="Times New Roman" panose="02020603050405020304" pitchFamily="18" charset="0"/>
              <a:cs typeface="Times New Roman" panose="02020603050405020304" pitchFamily="18" charset="0"/>
              <a:sym typeface="+mn-ea"/>
            </a:endParaRPr>
          </a:p>
          <a:p>
            <a:endParaRPr lang="en-US"/>
          </a:p>
        </p:txBody>
      </p:sp>
      <p:sp>
        <p:nvSpPr>
          <p:cNvPr id="4" name="Title 3"/>
          <p:cNvSpPr/>
          <p:nvPr>
            <p:ph type="title"/>
          </p:nvPr>
        </p:nvSpPr>
        <p:spPr/>
        <p:txBody>
          <a:bodyPr/>
          <a:p>
            <a:r>
              <a:rPr lang="en-US" sz="2400" b="1"/>
              <a:t>INSIGHTS</a:t>
            </a:r>
            <a:endParaRPr lang="en-US" sz="2400" b="1"/>
          </a:p>
        </p:txBody>
      </p:sp>
      <p:pic>
        <p:nvPicPr>
          <p:cNvPr id="9" name="Content Placeholder 6"/>
          <p:cNvPicPr>
            <a:picLocks noGrp="1" noChangeAspect="1"/>
          </p:cNvPicPr>
          <p:nvPr/>
        </p:nvPicPr>
        <p:blipFill>
          <a:blip r:embed="rId1"/>
          <a:stretch>
            <a:fillRect/>
          </a:stretch>
        </p:blipFill>
        <p:spPr>
          <a:xfrm>
            <a:off x="590550" y="915670"/>
            <a:ext cx="4234180" cy="1928495"/>
          </a:xfrm>
          <a:prstGeom prst="rect">
            <a:avLst/>
          </a:prstGeom>
        </p:spPr>
      </p:pic>
      <p:pic>
        <p:nvPicPr>
          <p:cNvPr id="10" name="Content Placeholder 3"/>
          <p:cNvPicPr>
            <a:picLocks noChangeAspect="1"/>
          </p:cNvPicPr>
          <p:nvPr/>
        </p:nvPicPr>
        <p:blipFill>
          <a:blip r:embed="rId2"/>
          <a:srcRect l="26159" t="36292" r="47414" b="33317"/>
          <a:stretch>
            <a:fillRect/>
          </a:stretch>
        </p:blipFill>
        <p:spPr>
          <a:xfrm>
            <a:off x="4824730" y="895350"/>
            <a:ext cx="3882390" cy="1929130"/>
          </a:xfrm>
          <a:prstGeom prst="rect">
            <a:avLst/>
          </a:prstGeom>
        </p:spPr>
      </p:pic>
      <p:sp>
        <p:nvSpPr>
          <p:cNvPr id="11" name="Text Box 10"/>
          <p:cNvSpPr txBox="1"/>
          <p:nvPr/>
        </p:nvSpPr>
        <p:spPr>
          <a:xfrm>
            <a:off x="7524750" y="4732020"/>
            <a:ext cx="1014730" cy="245110"/>
          </a:xfrm>
          <a:prstGeom prst="rect">
            <a:avLst/>
          </a:prstGeom>
          <a:noFill/>
        </p:spPr>
        <p:txBody>
          <a:bodyPr wrap="none" rtlCol="0">
            <a:spAutoFit/>
          </a:bodyPr>
          <a:p>
            <a:pPr algn="l"/>
            <a:r>
              <a:rPr lang="en-US" sz="1000">
                <a:solidFill>
                  <a:schemeClr val="accent1"/>
                </a:solidFill>
                <a:sym typeface="+mn-ea"/>
              </a:rPr>
              <a:t>Zion Tech Hub</a:t>
            </a:r>
            <a:endParaRPr lang="en-US" sz="1000"/>
          </a:p>
        </p:txBody>
      </p:sp>
      <p:pic>
        <p:nvPicPr>
          <p:cNvPr id="5" name="Picture 4"/>
          <p:cNvPicPr/>
          <p:nvPr/>
        </p:nvPicPr>
        <p:blipFill>
          <a:blip r:embed="rId3"/>
          <a:stretch>
            <a:fillRect/>
          </a:stretch>
        </p:blipFill>
        <p:spPr>
          <a:xfrm>
            <a:off x="8391525" y="118110"/>
            <a:ext cx="639445" cy="431165"/>
          </a:xfrm>
          <a:prstGeom prst="rect">
            <a:avLst/>
          </a:prstGeom>
        </p:spPr>
      </p:pic>
      <p:pic>
        <p:nvPicPr>
          <p:cNvPr id="6" name="Picture 5"/>
          <p:cNvPicPr/>
          <p:nvPr/>
        </p:nvPicPr>
        <p:blipFill>
          <a:blip r:embed="rId4"/>
          <a:stretch>
            <a:fillRect/>
          </a:stretch>
        </p:blipFill>
        <p:spPr>
          <a:xfrm>
            <a:off x="7742555" y="118110"/>
            <a:ext cx="600075" cy="45148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958" name="Shape 958"/>
        <p:cNvGrpSpPr/>
        <p:nvPr/>
      </p:nvGrpSpPr>
      <p:grpSpPr>
        <a:xfrm>
          <a:off x="0" y="0"/>
          <a:ext cx="0" cy="0"/>
          <a:chOff x="0" y="0"/>
          <a:chExt cx="0" cy="0"/>
        </a:xfrm>
      </p:grpSpPr>
      <p:pic>
        <p:nvPicPr>
          <p:cNvPr id="10" name="Content Placeholder 9"/>
          <p:cNvPicPr>
            <a:picLocks noGrp="1" noChangeAspect="1"/>
          </p:cNvPicPr>
          <p:nvPr>
            <p:ph idx="1"/>
          </p:nvPr>
        </p:nvPicPr>
        <p:blipFill>
          <a:blip r:embed="rId1"/>
          <a:stretch>
            <a:fillRect/>
          </a:stretch>
        </p:blipFill>
        <p:spPr>
          <a:xfrm>
            <a:off x="107950" y="627380"/>
            <a:ext cx="4465955" cy="2219325"/>
          </a:xfrm>
        </p:spPr>
      </p:pic>
      <p:sp>
        <p:nvSpPr>
          <p:cNvPr id="11" name="Text Box 10"/>
          <p:cNvSpPr txBox="1"/>
          <p:nvPr/>
        </p:nvSpPr>
        <p:spPr>
          <a:xfrm>
            <a:off x="251460" y="51435"/>
            <a:ext cx="2874645" cy="460375"/>
          </a:xfrm>
          <a:prstGeom prst="rect">
            <a:avLst/>
          </a:prstGeom>
          <a:noFill/>
        </p:spPr>
        <p:txBody>
          <a:bodyPr wrap="none" rtlCol="0">
            <a:spAutoFit/>
          </a:bodyPr>
          <a:p>
            <a:r>
              <a:rPr lang="en-US" sz="2400" b="1">
                <a:solidFill>
                  <a:schemeClr val="bg1"/>
                </a:solidFill>
                <a:latin typeface="Arial Bold" panose="020B0604020202020204" charset="0"/>
                <a:cs typeface="Arial Bold" panose="020B0604020202020204" charset="0"/>
              </a:rPr>
              <a:t>INSIGHTS CONT’D</a:t>
            </a:r>
            <a:endParaRPr lang="en-US" sz="2400" b="1">
              <a:solidFill>
                <a:schemeClr val="bg1"/>
              </a:solidFill>
              <a:latin typeface="Arial Bold" panose="020B0604020202020204" charset="0"/>
              <a:cs typeface="Arial Bold" panose="020B0604020202020204" charset="0"/>
            </a:endParaRPr>
          </a:p>
        </p:txBody>
      </p:sp>
      <p:sp>
        <p:nvSpPr>
          <p:cNvPr id="12" name="Text Box 11"/>
          <p:cNvSpPr txBox="1"/>
          <p:nvPr/>
        </p:nvSpPr>
        <p:spPr>
          <a:xfrm>
            <a:off x="330835" y="3202305"/>
            <a:ext cx="4019550" cy="953135"/>
          </a:xfrm>
          <a:prstGeom prst="rect">
            <a:avLst/>
          </a:prstGeom>
          <a:noFill/>
        </p:spPr>
        <p:txBody>
          <a:bodyPr wrap="square" rtlCol="0">
            <a:spAutoFit/>
          </a:bodyPr>
          <a:p>
            <a:pPr marL="285750" indent="-285750" algn="l">
              <a:buClr>
                <a:srgbClr val="FFFFFF"/>
              </a:buClr>
              <a:buFont typeface="Wingdings" panose="05000000000000000000" charset="0"/>
              <a:buChar char=""/>
            </a:pPr>
            <a:r>
              <a:rPr lang="en-US" dirty="0">
                <a:solidFill>
                  <a:schemeClr val="bg1"/>
                </a:solidFill>
                <a:latin typeface="Times New Roman" panose="02020603050405020304" pitchFamily="18" charset="0"/>
                <a:cs typeface="Times New Roman" panose="02020603050405020304" pitchFamily="18" charset="0"/>
                <a:sym typeface="+mn-ea"/>
              </a:rPr>
              <a:t>The hotspot (Burundi, Uganda and Sierra Leone) countries show weak surveillance capacity relative to the outbreak burden. </a:t>
            </a:r>
            <a:endParaRPr lang="en-US" dirty="0">
              <a:solidFill>
                <a:schemeClr val="bg1"/>
              </a:solidFill>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p:txBody>
      </p:sp>
      <p:pic>
        <p:nvPicPr>
          <p:cNvPr id="13" name="Picture 12"/>
          <p:cNvPicPr>
            <a:picLocks noChangeAspect="1"/>
          </p:cNvPicPr>
          <p:nvPr/>
        </p:nvPicPr>
        <p:blipFill>
          <a:blip r:embed="rId2"/>
          <a:stretch>
            <a:fillRect/>
          </a:stretch>
        </p:blipFill>
        <p:spPr>
          <a:xfrm>
            <a:off x="4867275" y="555625"/>
            <a:ext cx="4137025" cy="2359660"/>
          </a:xfrm>
          <a:prstGeom prst="rect">
            <a:avLst/>
          </a:prstGeom>
        </p:spPr>
      </p:pic>
      <p:sp>
        <p:nvSpPr>
          <p:cNvPr id="14" name="Text Box 13"/>
          <p:cNvSpPr txBox="1"/>
          <p:nvPr/>
        </p:nvSpPr>
        <p:spPr>
          <a:xfrm>
            <a:off x="5004435" y="3202305"/>
            <a:ext cx="3896995" cy="1198880"/>
          </a:xfrm>
          <a:prstGeom prst="rect">
            <a:avLst/>
          </a:prstGeom>
          <a:noFill/>
        </p:spPr>
        <p:txBody>
          <a:bodyPr wrap="square" rtlCol="0">
            <a:spAutoFit/>
          </a:bodyPr>
          <a:p>
            <a:pPr marL="171450" indent="-171450" algn="l">
              <a:buClr>
                <a:srgbClr val="467AF1"/>
              </a:buClr>
              <a:buFont typeface="Wingdings" panose="05000000000000000000" charset="0"/>
              <a:buChar char=""/>
            </a:pPr>
            <a:r>
              <a:rPr lang="en-US" sz="1200" dirty="0">
                <a:latin typeface="Times New Roman" panose="02020603050405020304" pitchFamily="18" charset="0"/>
                <a:cs typeface="Times New Roman" panose="02020603050405020304" pitchFamily="18" charset="0"/>
                <a:sym typeface="+mn-ea"/>
              </a:rPr>
              <a:t>This chart shows the testing laboratory capacity relative to the confirmed cases. </a:t>
            </a:r>
            <a:r>
              <a:rPr lang="en-US" sz="1200" b="1" dirty="0">
                <a:latin typeface="Times New Roman" panose="02020603050405020304" pitchFamily="18" charset="0"/>
                <a:cs typeface="Times New Roman" panose="02020603050405020304" pitchFamily="18" charset="0"/>
                <a:sym typeface="+mn-ea"/>
              </a:rPr>
              <a:t>Burundi, Uganda and Sierra Leone </a:t>
            </a:r>
            <a:r>
              <a:rPr lang="en-US" sz="1200" dirty="0">
                <a:latin typeface="Times New Roman" panose="02020603050405020304" pitchFamily="18" charset="0"/>
                <a:cs typeface="Times New Roman" panose="02020603050405020304" pitchFamily="18" charset="0"/>
                <a:sym typeface="+mn-ea"/>
              </a:rPr>
              <a:t>shows high confirmed cases and few laboratories. This could lead to outbreaks being under-diagnosed and under-reported.</a:t>
            </a:r>
            <a:endParaRPr lang="en-US" sz="1200" dirty="0">
              <a:latin typeface="Times New Roman" panose="02020603050405020304" pitchFamily="18" charset="0"/>
              <a:cs typeface="Times New Roman" panose="02020603050405020304" pitchFamily="18" charset="0"/>
            </a:endParaRPr>
          </a:p>
          <a:p>
            <a:endParaRPr lang="en-US" sz="1200"/>
          </a:p>
        </p:txBody>
      </p:sp>
      <p:sp>
        <p:nvSpPr>
          <p:cNvPr id="16" name="Text Box 15"/>
          <p:cNvSpPr txBox="1"/>
          <p:nvPr/>
        </p:nvSpPr>
        <p:spPr>
          <a:xfrm>
            <a:off x="8105140" y="4808855"/>
            <a:ext cx="1014730" cy="245110"/>
          </a:xfrm>
          <a:prstGeom prst="rect">
            <a:avLst/>
          </a:prstGeom>
          <a:noFill/>
        </p:spPr>
        <p:txBody>
          <a:bodyPr wrap="none" rtlCol="0">
            <a:spAutoFit/>
          </a:bodyPr>
          <a:p>
            <a:pPr algn="l"/>
            <a:r>
              <a:rPr lang="en-US" sz="1000">
                <a:solidFill>
                  <a:schemeClr val="accent1"/>
                </a:solidFill>
                <a:sym typeface="+mn-ea"/>
              </a:rPr>
              <a:t>Zion Tech Hub</a:t>
            </a:r>
            <a:endParaRPr lang="en-US" sz="1000">
              <a:solidFill>
                <a:schemeClr val="accent1"/>
              </a:solidFill>
              <a:sym typeface="+mn-ea"/>
            </a:endParaRPr>
          </a:p>
        </p:txBody>
      </p:sp>
      <p:pic>
        <p:nvPicPr>
          <p:cNvPr id="1" name="Picture 0"/>
          <p:cNvPicPr/>
          <p:nvPr/>
        </p:nvPicPr>
        <p:blipFill>
          <a:blip r:embed="rId3"/>
          <a:stretch>
            <a:fillRect/>
          </a:stretch>
        </p:blipFill>
        <p:spPr>
          <a:xfrm>
            <a:off x="8401050" y="51435"/>
            <a:ext cx="632460" cy="394335"/>
          </a:xfrm>
          <a:prstGeom prst="rect">
            <a:avLst/>
          </a:prstGeom>
        </p:spPr>
      </p:pic>
      <p:pic>
        <p:nvPicPr>
          <p:cNvPr id="2" name="Picture 1"/>
          <p:cNvPicPr/>
          <p:nvPr/>
        </p:nvPicPr>
        <p:blipFill>
          <a:blip r:embed="rId4"/>
          <a:stretch>
            <a:fillRect/>
          </a:stretch>
        </p:blipFill>
        <p:spPr>
          <a:xfrm>
            <a:off x="7676515" y="51435"/>
            <a:ext cx="626110" cy="39433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747" name="Shape 747"/>
        <p:cNvGrpSpPr/>
        <p:nvPr/>
      </p:nvGrpSpPr>
      <p:grpSpPr>
        <a:xfrm>
          <a:off x="0" y="0"/>
          <a:ext cx="0" cy="0"/>
          <a:chOff x="0" y="0"/>
          <a:chExt cx="0" cy="0"/>
        </a:xfrm>
      </p:grpSpPr>
      <p:sp>
        <p:nvSpPr>
          <p:cNvPr id="4" name="Text Box 3"/>
          <p:cNvSpPr txBox="1"/>
          <p:nvPr/>
        </p:nvSpPr>
        <p:spPr>
          <a:xfrm>
            <a:off x="251460" y="267335"/>
            <a:ext cx="3041650" cy="460375"/>
          </a:xfrm>
          <a:prstGeom prst="rect">
            <a:avLst/>
          </a:prstGeom>
          <a:noFill/>
        </p:spPr>
        <p:txBody>
          <a:bodyPr wrap="square" rtlCol="0">
            <a:spAutoFit/>
          </a:bodyPr>
          <a:p>
            <a:r>
              <a:rPr lang="en-US" sz="2400" b="1">
                <a:solidFill>
                  <a:schemeClr val="bg1"/>
                </a:solidFill>
                <a:latin typeface="Arial Bold" panose="020B0604020202020204" charset="0"/>
                <a:cs typeface="Arial Bold" panose="020B0604020202020204" charset="0"/>
              </a:rPr>
              <a:t>INSIGHTS CONT’D</a:t>
            </a:r>
            <a:endParaRPr lang="en-US" sz="2400" b="1">
              <a:solidFill>
                <a:schemeClr val="bg1"/>
              </a:solidFill>
              <a:latin typeface="Arial Bold" panose="020B0604020202020204" charset="0"/>
              <a:cs typeface="Arial Bold" panose="020B0604020202020204" charset="0"/>
            </a:endParaRPr>
          </a:p>
        </p:txBody>
      </p:sp>
      <p:pic>
        <p:nvPicPr>
          <p:cNvPr id="7" name="Picture 6"/>
          <p:cNvPicPr>
            <a:picLocks noChangeAspect="1"/>
          </p:cNvPicPr>
          <p:nvPr/>
        </p:nvPicPr>
        <p:blipFill>
          <a:blip r:embed="rId1"/>
          <a:stretch>
            <a:fillRect/>
          </a:stretch>
        </p:blipFill>
        <p:spPr>
          <a:xfrm>
            <a:off x="4500245" y="994410"/>
            <a:ext cx="3792220" cy="1996440"/>
          </a:xfrm>
          <a:prstGeom prst="rect">
            <a:avLst/>
          </a:prstGeom>
        </p:spPr>
      </p:pic>
      <p:sp>
        <p:nvSpPr>
          <p:cNvPr id="6" name="Text Box 5"/>
          <p:cNvSpPr txBox="1"/>
          <p:nvPr/>
        </p:nvSpPr>
        <p:spPr>
          <a:xfrm>
            <a:off x="4574540" y="3363595"/>
            <a:ext cx="3644265" cy="1168400"/>
          </a:xfrm>
          <a:prstGeom prst="rect">
            <a:avLst/>
          </a:prstGeom>
          <a:noFill/>
        </p:spPr>
        <p:txBody>
          <a:bodyPr wrap="square" rtlCol="0">
            <a:spAutoFit/>
          </a:bodyPr>
          <a:p>
            <a:pPr marL="285750" indent="-285750" algn="l">
              <a:buClr>
                <a:srgbClr val="467AF1"/>
              </a:buClr>
              <a:buFont typeface="Wingdings" panose="05000000000000000000" charset="0"/>
              <a:buChar char=""/>
            </a:pPr>
            <a:r>
              <a:rPr lang="en-US" dirty="0">
                <a:latin typeface="Times New Roman" panose="02020603050405020304" pitchFamily="18" charset="0"/>
                <a:cs typeface="Times New Roman" panose="02020603050405020304" pitchFamily="18" charset="0"/>
                <a:sym typeface="+mn-ea"/>
              </a:rPr>
              <a:t>Ratio of administered vaccines to confirmed cases shows less vaccines are administered in hotspot countries compared to less burdened countries.</a:t>
            </a:r>
            <a:endParaRPr lang="en-US" dirty="0"/>
          </a:p>
          <a:p>
            <a:endParaRPr lang="en-US"/>
          </a:p>
        </p:txBody>
      </p:sp>
      <p:sp>
        <p:nvSpPr>
          <p:cNvPr id="8" name="Text Box 7"/>
          <p:cNvSpPr txBox="1"/>
          <p:nvPr/>
        </p:nvSpPr>
        <p:spPr>
          <a:xfrm>
            <a:off x="509905" y="3363595"/>
            <a:ext cx="3444240" cy="1168400"/>
          </a:xfrm>
          <a:prstGeom prst="rect">
            <a:avLst/>
          </a:prstGeom>
          <a:noFill/>
        </p:spPr>
        <p:txBody>
          <a:bodyPr wrap="square" rtlCol="0">
            <a:spAutoFit/>
          </a:bodyPr>
          <a:p>
            <a:pPr marL="285750" indent="-285750" algn="l">
              <a:buClr>
                <a:srgbClr val="467AF1"/>
              </a:buClr>
              <a:buFont typeface="Wingdings" panose="05000000000000000000" charset="0"/>
              <a:buChar char=""/>
            </a:pPr>
            <a:r>
              <a:rPr lang="en-US" dirty="0">
                <a:latin typeface="Times New Roman" panose="02020603050405020304" pitchFamily="18" charset="0"/>
                <a:cs typeface="Times New Roman" panose="02020603050405020304" pitchFamily="18" charset="0"/>
                <a:sym typeface="+mn-ea"/>
              </a:rPr>
              <a:t>This chart shows the available workforce to every 100 cases  with the  overburdened countries having low workforce capacity.</a:t>
            </a:r>
            <a:endParaRPr lang="en-US" dirty="0">
              <a:latin typeface="Times New Roman" panose="02020603050405020304" pitchFamily="18" charset="0"/>
              <a:cs typeface="Times New Roman" panose="02020603050405020304" pitchFamily="18" charset="0"/>
            </a:endParaRPr>
          </a:p>
          <a:p>
            <a:endParaRPr lang="en-US"/>
          </a:p>
        </p:txBody>
      </p:sp>
      <p:sp>
        <p:nvSpPr>
          <p:cNvPr id="9" name="Text Box 8"/>
          <p:cNvSpPr txBox="1"/>
          <p:nvPr/>
        </p:nvSpPr>
        <p:spPr>
          <a:xfrm>
            <a:off x="7371715" y="4792345"/>
            <a:ext cx="1014730" cy="245110"/>
          </a:xfrm>
          <a:prstGeom prst="rect">
            <a:avLst/>
          </a:prstGeom>
          <a:noFill/>
        </p:spPr>
        <p:txBody>
          <a:bodyPr wrap="none" rtlCol="0">
            <a:spAutoFit/>
          </a:bodyPr>
          <a:p>
            <a:pPr algn="l"/>
            <a:r>
              <a:rPr lang="en-US" sz="1000">
                <a:solidFill>
                  <a:schemeClr val="accent1"/>
                </a:solidFill>
                <a:sym typeface="+mn-ea"/>
              </a:rPr>
              <a:t>Zion Tech Hub</a:t>
            </a:r>
            <a:endParaRPr lang="en-US" sz="1000"/>
          </a:p>
        </p:txBody>
      </p:sp>
      <p:pic>
        <p:nvPicPr>
          <p:cNvPr id="11" name="Content Placeholder 4"/>
          <p:cNvPicPr>
            <a:picLocks noChangeAspect="1"/>
          </p:cNvPicPr>
          <p:nvPr/>
        </p:nvPicPr>
        <p:blipFill>
          <a:blip r:embed="rId2"/>
          <a:srcRect l="39520" t="37268" r="31749" b="37686"/>
          <a:stretch>
            <a:fillRect/>
          </a:stretch>
        </p:blipFill>
        <p:spPr>
          <a:xfrm>
            <a:off x="179705" y="994410"/>
            <a:ext cx="4214495" cy="2009140"/>
          </a:xfrm>
          <a:prstGeom prst="rect">
            <a:avLst/>
          </a:prstGeom>
        </p:spPr>
      </p:pic>
      <p:pic>
        <p:nvPicPr>
          <p:cNvPr id="1" name="Picture 0"/>
          <p:cNvPicPr/>
          <p:nvPr/>
        </p:nvPicPr>
        <p:blipFill>
          <a:blip r:embed="rId3"/>
          <a:stretch>
            <a:fillRect/>
          </a:stretch>
        </p:blipFill>
        <p:spPr>
          <a:xfrm>
            <a:off x="7774940" y="51435"/>
            <a:ext cx="608965" cy="394335"/>
          </a:xfrm>
          <a:prstGeom prst="rect">
            <a:avLst/>
          </a:prstGeom>
        </p:spPr>
      </p:pic>
      <p:pic>
        <p:nvPicPr>
          <p:cNvPr id="2" name="Picture 1"/>
          <p:cNvPicPr/>
          <p:nvPr/>
        </p:nvPicPr>
        <p:blipFill>
          <a:blip r:embed="rId4"/>
          <a:stretch>
            <a:fillRect/>
          </a:stretch>
        </p:blipFill>
        <p:spPr>
          <a:xfrm>
            <a:off x="8401050" y="51435"/>
            <a:ext cx="632460" cy="39433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747" name="Shape 747"/>
        <p:cNvGrpSpPr/>
        <p:nvPr/>
      </p:nvGrpSpPr>
      <p:grpSpPr>
        <a:xfrm>
          <a:off x="0" y="0"/>
          <a:ext cx="0" cy="0"/>
          <a:chOff x="0" y="0"/>
          <a:chExt cx="0" cy="0"/>
        </a:xfrm>
      </p:grpSpPr>
      <p:sp>
        <p:nvSpPr>
          <p:cNvPr id="6" name="Text Box 5"/>
          <p:cNvSpPr txBox="1"/>
          <p:nvPr/>
        </p:nvSpPr>
        <p:spPr>
          <a:xfrm>
            <a:off x="251460" y="267335"/>
            <a:ext cx="2165350" cy="460375"/>
          </a:xfrm>
          <a:prstGeom prst="rect">
            <a:avLst/>
          </a:prstGeom>
          <a:noFill/>
        </p:spPr>
        <p:txBody>
          <a:bodyPr wrap="none" rtlCol="0">
            <a:spAutoFit/>
          </a:bodyPr>
          <a:p>
            <a:r>
              <a:rPr lang="en-US" sz="2400" b="1">
                <a:solidFill>
                  <a:schemeClr val="bg1"/>
                </a:solidFill>
                <a:latin typeface="Arial Bold" panose="020B0604020202020204" charset="0"/>
                <a:cs typeface="Arial Bold" panose="020B0604020202020204" charset="0"/>
              </a:rPr>
              <a:t>DASHBOARD</a:t>
            </a:r>
            <a:endParaRPr lang="en-US" sz="2400" b="1">
              <a:solidFill>
                <a:schemeClr val="bg1"/>
              </a:solidFill>
              <a:latin typeface="Arial Bold" panose="020B0604020202020204" charset="0"/>
              <a:cs typeface="Arial Bold" panose="020B0604020202020204" charset="0"/>
            </a:endParaRPr>
          </a:p>
        </p:txBody>
      </p:sp>
      <p:sp>
        <p:nvSpPr>
          <p:cNvPr id="7" name="Text Box 6"/>
          <p:cNvSpPr txBox="1"/>
          <p:nvPr/>
        </p:nvSpPr>
        <p:spPr>
          <a:xfrm>
            <a:off x="6960235" y="4732020"/>
            <a:ext cx="1014730" cy="245110"/>
          </a:xfrm>
          <a:prstGeom prst="rect">
            <a:avLst/>
          </a:prstGeom>
          <a:noFill/>
        </p:spPr>
        <p:txBody>
          <a:bodyPr wrap="none" rtlCol="0">
            <a:spAutoFit/>
          </a:bodyPr>
          <a:p>
            <a:pPr algn="l"/>
            <a:r>
              <a:rPr lang="en-US" sz="1000">
                <a:solidFill>
                  <a:schemeClr val="accent1"/>
                </a:solidFill>
                <a:sym typeface="+mn-ea"/>
              </a:rPr>
              <a:t>Zion Tech Hub</a:t>
            </a:r>
            <a:endParaRPr lang="en-US" sz="1000">
              <a:solidFill>
                <a:schemeClr val="accent1"/>
              </a:solidFill>
              <a:sym typeface="+mn-ea"/>
            </a:endParaRPr>
          </a:p>
        </p:txBody>
      </p:sp>
      <p:pic>
        <p:nvPicPr>
          <p:cNvPr id="1" name="Picture 0"/>
          <p:cNvPicPr/>
          <p:nvPr/>
        </p:nvPicPr>
        <p:blipFill>
          <a:blip r:embed="rId1"/>
          <a:stretch>
            <a:fillRect/>
          </a:stretch>
        </p:blipFill>
        <p:spPr>
          <a:xfrm>
            <a:off x="7863205" y="51435"/>
            <a:ext cx="545465" cy="299085"/>
          </a:xfrm>
          <a:prstGeom prst="rect">
            <a:avLst/>
          </a:prstGeom>
        </p:spPr>
      </p:pic>
      <p:pic>
        <p:nvPicPr>
          <p:cNvPr id="2" name="Picture 1"/>
          <p:cNvPicPr/>
          <p:nvPr/>
        </p:nvPicPr>
        <p:blipFill>
          <a:blip r:embed="rId2"/>
          <a:stretch>
            <a:fillRect/>
          </a:stretch>
        </p:blipFill>
        <p:spPr>
          <a:xfrm>
            <a:off x="8460740" y="0"/>
            <a:ext cx="632460" cy="394335"/>
          </a:xfrm>
          <a:prstGeom prst="rect">
            <a:avLst/>
          </a:prstGeom>
        </p:spPr>
      </p:pic>
      <p:pic>
        <p:nvPicPr>
          <p:cNvPr id="5" name="Picture 4"/>
          <p:cNvPicPr>
            <a:picLocks noChangeAspect="1"/>
          </p:cNvPicPr>
          <p:nvPr/>
        </p:nvPicPr>
        <p:blipFill>
          <a:blip r:embed="rId3"/>
          <a:srcRect l="4227" t="19375" r="9149" b="12377"/>
          <a:stretch>
            <a:fillRect/>
          </a:stretch>
        </p:blipFill>
        <p:spPr>
          <a:xfrm>
            <a:off x="76200" y="1026795"/>
            <a:ext cx="8742045" cy="37160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938" name="Shape 938"/>
        <p:cNvGrpSpPr/>
        <p:nvPr/>
      </p:nvGrpSpPr>
      <p:grpSpPr>
        <a:xfrm>
          <a:off x="0" y="0"/>
          <a:ext cx="0" cy="0"/>
          <a:chOff x="0" y="0"/>
          <a:chExt cx="0" cy="0"/>
        </a:xfrm>
      </p:grpSpPr>
      <p:sp>
        <p:nvSpPr>
          <p:cNvPr id="940" name="Google Shape;940;p53"/>
          <p:cNvSpPr txBox="1"/>
          <p:nvPr>
            <p:ph type="title"/>
          </p:nvPr>
        </p:nvSpPr>
        <p:spPr>
          <a:xfrm>
            <a:off x="107687" y="123715"/>
            <a:ext cx="8111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b="1"/>
              <a:t>RE</a:t>
            </a:r>
            <a:r>
              <a:rPr lang="en-US" altLang="en-GB" sz="2400" b="1"/>
              <a:t>COMMENDATION</a:t>
            </a:r>
            <a:endParaRPr lang="en-US" altLang="en-GB" sz="2400" b="1"/>
          </a:p>
        </p:txBody>
      </p:sp>
      <p:graphicFrame>
        <p:nvGraphicFramePr>
          <p:cNvPr id="3" name="Content Placeholder 2"/>
          <p:cNvGraphicFramePr/>
          <p:nvPr>
            <p:ph idx="1"/>
          </p:nvPr>
        </p:nvGraphicFramePr>
        <p:xfrm>
          <a:off x="35560" y="1347470"/>
          <a:ext cx="5686425" cy="3715385"/>
        </p:xfrm>
        <a:graphic>
          <a:graphicData uri="http://schemas.openxmlformats.org/drawingml/2006/table">
            <a:tbl>
              <a:tblPr firstRow="1" bandRow="1">
                <a:tableStyleId>{5C22544A-7EE6-4342-B048-85BDC9FD1C3A}</a:tableStyleId>
              </a:tblPr>
              <a:tblGrid>
                <a:gridCol w="1895475"/>
                <a:gridCol w="1895475"/>
                <a:gridCol w="1895475"/>
              </a:tblGrid>
              <a:tr h="518160">
                <a:tc>
                  <a:txBody>
                    <a:bodyPr/>
                    <a:p>
                      <a:pPr>
                        <a:buNone/>
                      </a:pPr>
                      <a:r>
                        <a:rPr lang="en-GB" altLang="en-US" sz="1400">
                          <a:sym typeface="+mn-ea"/>
                        </a:rPr>
                        <a:t>R</a:t>
                      </a:r>
                      <a:r>
                        <a:rPr lang="en-US" altLang="en-GB" sz="1400">
                          <a:sym typeface="+mn-ea"/>
                        </a:rPr>
                        <a:t>ECOMMENDATION</a:t>
                      </a:r>
                      <a:endParaRPr lang="en-US"/>
                    </a:p>
                  </a:txBody>
                  <a:tcPr/>
                </a:tc>
                <a:tc>
                  <a:txBody>
                    <a:bodyPr/>
                    <a:p>
                      <a:pPr>
                        <a:buNone/>
                      </a:pPr>
                      <a:r>
                        <a:rPr lang="en-GB" altLang="en-US" sz="1400">
                          <a:sym typeface="+mn-ea"/>
                        </a:rPr>
                        <a:t>H</a:t>
                      </a:r>
                      <a:r>
                        <a:rPr lang="en-US" altLang="en-GB" sz="1400">
                          <a:sym typeface="+mn-ea"/>
                        </a:rPr>
                        <a:t>OW</a:t>
                      </a:r>
                      <a:endParaRPr lang="en-US"/>
                    </a:p>
                  </a:txBody>
                  <a:tcPr/>
                </a:tc>
                <a:tc>
                  <a:txBody>
                    <a:bodyPr/>
                    <a:p>
                      <a:pPr>
                        <a:buNone/>
                      </a:pPr>
                      <a:r>
                        <a:rPr lang="en-GB" altLang="en-US" sz="1400">
                          <a:sym typeface="+mn-ea"/>
                        </a:rPr>
                        <a:t>I</a:t>
                      </a:r>
                      <a:r>
                        <a:rPr lang="en-US" altLang="en-GB" sz="1400">
                          <a:sym typeface="+mn-ea"/>
                        </a:rPr>
                        <a:t>MPACT</a:t>
                      </a:r>
                      <a:endParaRPr lang="en-US"/>
                    </a:p>
                  </a:txBody>
                  <a:tcPr/>
                </a:tc>
              </a:tr>
              <a:tr h="1125855">
                <a:tc>
                  <a:txBody>
                    <a:bodyPr/>
                    <a:p>
                      <a:pPr>
                        <a:buNone/>
                      </a:pPr>
                      <a:r>
                        <a:rPr lang="en-GB" altLang="en-US" sz="1200">
                          <a:sym typeface="+mn-ea"/>
                        </a:rPr>
                        <a:t>Reallocation and urgent expansion of Surveillance sites</a:t>
                      </a:r>
                      <a:endParaRPr lang="en-GB" altLang="en-US" sz="1200"/>
                    </a:p>
                    <a:p>
                      <a:pPr>
                        <a:buNone/>
                      </a:pPr>
                      <a:endParaRPr lang="en-US" sz="1200"/>
                    </a:p>
                  </a:txBody>
                  <a:tcPr/>
                </a:tc>
                <a:tc>
                  <a:txBody>
                    <a:bodyPr/>
                    <a:p>
                      <a:pPr>
                        <a:buNone/>
                      </a:pPr>
                      <a:r>
                        <a:rPr lang="en-GB" altLang="en-US" sz="1000">
                          <a:sym typeface="+mn-ea"/>
                        </a:rPr>
                        <a:t>Scale up to 500-700sites. For instance Burundi has 357 sites to 37,140confirmed cases (104 cases per site)</a:t>
                      </a:r>
                      <a:endParaRPr lang="en-GB" altLang="en-US" sz="1000"/>
                    </a:p>
                    <a:p>
                      <a:pPr>
                        <a:buNone/>
                      </a:pPr>
                      <a:endParaRPr lang="en-GB" altLang="en-US" sz="1000"/>
                    </a:p>
                  </a:txBody>
                  <a:tcPr/>
                </a:tc>
                <a:tc>
                  <a:txBody>
                    <a:bodyPr/>
                    <a:p>
                      <a:pPr>
                        <a:buNone/>
                      </a:pPr>
                      <a:r>
                        <a:rPr lang="en-US" altLang="en-US" sz="1000">
                          <a:sym typeface="+mn-ea"/>
                        </a:rPr>
                        <a:t>↑</a:t>
                      </a:r>
                      <a:r>
                        <a:rPr lang="en-GB" altLang="en-US" sz="1000">
                          <a:sym typeface="+mn-ea"/>
                        </a:rPr>
                        <a:t> Early case detection by 40%-96% estimate, faster reporting and stronger contact tracing</a:t>
                      </a:r>
                      <a:endParaRPr lang="en-US" altLang="en-US" sz="1000">
                        <a:sym typeface="+mn-ea"/>
                      </a:endParaRPr>
                    </a:p>
                  </a:txBody>
                  <a:tcPr/>
                </a:tc>
              </a:tr>
              <a:tr h="1381125">
                <a:tc>
                  <a:txBody>
                    <a:bodyPr/>
                    <a:p>
                      <a:pPr>
                        <a:buNone/>
                      </a:pPr>
                      <a:r>
                        <a:rPr lang="en-GB" altLang="en-US" sz="1200">
                          <a:sym typeface="+mn-ea"/>
                        </a:rPr>
                        <a:t>Strengthen diagnostic capacity</a:t>
                      </a:r>
                      <a:endParaRPr lang="en-US" sz="1200"/>
                    </a:p>
                  </a:txBody>
                  <a:tcPr/>
                </a:tc>
                <a:tc>
                  <a:txBody>
                    <a:bodyPr/>
                    <a:p>
                      <a:pPr>
                        <a:buNone/>
                      </a:pPr>
                      <a:r>
                        <a:rPr lang="en-GB" altLang="en-US" sz="1000">
                          <a:sym typeface="+mn-ea"/>
                        </a:rPr>
                        <a:t>By Scaling up testing laboratories to 200- 500labs(185 -74 cases to 1 lab, using 37,104 confirmed cases). For instance, Burundi has 51 Labs to 37140 confirmed cases(728 cases to 1 lab)</a:t>
                      </a:r>
                      <a:endParaRPr lang="en-GB" altLang="en-US" sz="1000"/>
                    </a:p>
                    <a:p>
                      <a:pPr>
                        <a:buNone/>
                      </a:pPr>
                      <a:endParaRPr lang="en-GB" altLang="en-US" sz="1000"/>
                    </a:p>
                  </a:txBody>
                  <a:tcPr/>
                </a:tc>
                <a:tc>
                  <a:txBody>
                    <a:bodyPr/>
                    <a:p>
                      <a:pPr>
                        <a:buNone/>
                      </a:pPr>
                      <a:r>
                        <a:rPr lang="en-US" altLang="en-US" sz="1000">
                          <a:sym typeface="+mn-ea"/>
                        </a:rPr>
                        <a:t>↓</a:t>
                      </a:r>
                      <a:r>
                        <a:rPr lang="en-GB" altLang="en-US" sz="1000">
                          <a:sym typeface="+mn-ea"/>
                        </a:rPr>
                        <a:t> Diagnostic delay and burden by </a:t>
                      </a:r>
                      <a:r>
                        <a:rPr lang="en-GB" altLang="en-US" sz="1000">
                          <a:sym typeface="+mn-ea"/>
                        </a:rPr>
                        <a:t>74-89% estimate.</a:t>
                      </a:r>
                      <a:endParaRPr lang="en-US" sz="1000"/>
                    </a:p>
                    <a:p>
                      <a:pPr>
                        <a:buNone/>
                      </a:pPr>
                      <a:r>
                        <a:rPr lang="en-GB" altLang="en-US" sz="1000">
                          <a:sym typeface="+mn-ea"/>
                        </a:rPr>
                        <a:t>, faster isolation and treatment </a:t>
                      </a:r>
                      <a:endParaRPr lang="en-US" sz="1000"/>
                    </a:p>
                  </a:txBody>
                  <a:tcPr/>
                </a:tc>
              </a:tr>
              <a:tr h="690245">
                <a:tc>
                  <a:txBody>
                    <a:bodyPr/>
                    <a:p>
                      <a:pPr>
                        <a:buNone/>
                      </a:pPr>
                      <a:r>
                        <a:rPr lang="en-GB" altLang="en-US" sz="1400">
                          <a:sym typeface="+mn-ea"/>
                        </a:rPr>
                        <a:t>Strengthen Frontline Response</a:t>
                      </a:r>
                      <a:endParaRPr lang="en-US"/>
                    </a:p>
                  </a:txBody>
                  <a:tcPr/>
                </a:tc>
                <a:tc>
                  <a:txBody>
                    <a:bodyPr/>
                    <a:p>
                      <a:pPr>
                        <a:buNone/>
                      </a:pPr>
                      <a:r>
                        <a:rPr lang="en-GB" altLang="en-US" sz="1000">
                          <a:sym typeface="+mn-ea"/>
                        </a:rPr>
                        <a:t>By expanding the number of communityhealth workers</a:t>
                      </a:r>
                      <a:endParaRPr lang="en-US" sz="1000"/>
                    </a:p>
                  </a:txBody>
                  <a:tcPr/>
                </a:tc>
                <a:tc>
                  <a:txBody>
                    <a:bodyPr/>
                    <a:p>
                      <a:pPr>
                        <a:buNone/>
                      </a:pPr>
                      <a:r>
                        <a:rPr lang="en-US" altLang="en-US" sz="1000">
                          <a:sym typeface="+mn-ea"/>
                        </a:rPr>
                        <a:t>↑</a:t>
                      </a:r>
                      <a:r>
                        <a:rPr lang="en-GB" altLang="en-US" sz="1000">
                          <a:sym typeface="+mn-ea"/>
                        </a:rPr>
                        <a:t> Vaccination administered  and case reporting.</a:t>
                      </a:r>
                      <a:endParaRPr lang="en-US" sz="1000"/>
                    </a:p>
                  </a:txBody>
                  <a:tcPr/>
                </a:tc>
              </a:tr>
            </a:tbl>
          </a:graphicData>
        </a:graphic>
      </p:graphicFrame>
      <p:pic>
        <p:nvPicPr>
          <p:cNvPr id="5" name="Picture 4"/>
          <p:cNvPicPr>
            <a:picLocks noChangeAspect="1"/>
          </p:cNvPicPr>
          <p:nvPr/>
        </p:nvPicPr>
        <p:blipFill>
          <a:blip r:embed="rId1"/>
          <a:stretch>
            <a:fillRect/>
          </a:stretch>
        </p:blipFill>
        <p:spPr>
          <a:xfrm>
            <a:off x="6228080" y="0"/>
            <a:ext cx="2459355" cy="3580765"/>
          </a:xfrm>
          <a:prstGeom prst="rect">
            <a:avLst/>
          </a:prstGeom>
        </p:spPr>
      </p:pic>
      <p:sp>
        <p:nvSpPr>
          <p:cNvPr id="7" name="Text Box 6"/>
          <p:cNvSpPr txBox="1"/>
          <p:nvPr/>
        </p:nvSpPr>
        <p:spPr>
          <a:xfrm>
            <a:off x="180340" y="690245"/>
            <a:ext cx="4283710" cy="953135"/>
          </a:xfrm>
          <a:prstGeom prst="rect">
            <a:avLst/>
          </a:prstGeom>
          <a:noFill/>
        </p:spPr>
        <p:txBody>
          <a:bodyPr wrap="square" rtlCol="0">
            <a:spAutoFit/>
          </a:bodyPr>
          <a:p>
            <a:pPr marL="285750" indent="-285750" algn="l">
              <a:buClr>
                <a:srgbClr val="467AF1"/>
              </a:buClr>
              <a:buFont typeface="Wingdings" panose="05000000000000000000" charset="0"/>
              <a:buChar char=""/>
            </a:pPr>
            <a:r>
              <a:rPr lang="en-US" b="1" dirty="0">
                <a:solidFill>
                  <a:schemeClr val="accent1"/>
                </a:solidFill>
                <a:latin typeface="Times New Roman" panose="02020603050405020304" pitchFamily="18" charset="0"/>
                <a:cs typeface="Times New Roman" panose="02020603050405020304" pitchFamily="18" charset="0"/>
                <a:sym typeface="+mn-ea"/>
              </a:rPr>
              <a:t>Prioritize High Burden Countries</a:t>
            </a:r>
            <a:endParaRPr lang="en-US" b="1" dirty="0">
              <a:solidFill>
                <a:schemeClr val="accent1"/>
              </a:solidFill>
              <a:latin typeface="Times New Roman" panose="02020603050405020304" pitchFamily="18" charset="0"/>
              <a:cs typeface="Times New Roman" panose="02020603050405020304" pitchFamily="18" charset="0"/>
            </a:endParaRPr>
          </a:p>
          <a:p>
            <a:pPr marL="0" indent="0" algn="l">
              <a:buFont typeface="Wingdings" panose="05000000000000000000" pitchFamily="2" charset="2"/>
              <a:buNone/>
            </a:pPr>
            <a:r>
              <a:rPr lang="en-GB" altLang="en-US" b="1" dirty="0">
                <a:solidFill>
                  <a:schemeClr val="accent1"/>
                </a:solidFill>
                <a:latin typeface="Times New Roman" panose="02020603050405020304" pitchFamily="18" charset="0"/>
                <a:cs typeface="Times New Roman" panose="02020603050405020304" pitchFamily="18" charset="0"/>
                <a:sym typeface="+mn-ea"/>
              </a:rPr>
              <a:t>and maintain the health systems of other countries.</a:t>
            </a:r>
            <a:endParaRPr lang="en-US" b="1" dirty="0">
              <a:solidFill>
                <a:schemeClr val="accent1"/>
              </a:solidFill>
              <a:latin typeface="Times New Roman" panose="02020603050405020304" pitchFamily="18" charset="0"/>
              <a:cs typeface="Times New Roman" panose="02020603050405020304" pitchFamily="18" charset="0"/>
            </a:endParaRPr>
          </a:p>
          <a:p>
            <a:pPr marL="0" indent="0" algn="l">
              <a:buFont typeface="Wingdings" panose="05000000000000000000" pitchFamily="2" charset="2"/>
              <a:buNone/>
            </a:pPr>
            <a:endParaRPr lang="en-GB" altLang="en-US" b="1" dirty="0">
              <a:latin typeface="Times New Roman" panose="02020603050405020304" pitchFamily="18" charset="0"/>
              <a:cs typeface="Times New Roman" panose="02020603050405020304" pitchFamily="18" charset="0"/>
            </a:endParaRPr>
          </a:p>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978" name="Shape 978"/>
        <p:cNvGrpSpPr/>
        <p:nvPr/>
      </p:nvGrpSpPr>
      <p:grpSpPr>
        <a:xfrm>
          <a:off x="0" y="0"/>
          <a:ext cx="0" cy="0"/>
          <a:chOff x="0" y="0"/>
          <a:chExt cx="0" cy="0"/>
        </a:xfrm>
      </p:grpSpPr>
      <p:sp>
        <p:nvSpPr>
          <p:cNvPr id="980" name="Google Shape;980;p56"/>
          <p:cNvSpPr txBox="1"/>
          <p:nvPr>
            <p:ph type="title"/>
          </p:nvPr>
        </p:nvSpPr>
        <p:spPr>
          <a:xfrm>
            <a:off x="705222" y="445025"/>
            <a:ext cx="8111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b="1"/>
              <a:t>CONCLUSION</a:t>
            </a:r>
            <a:endParaRPr lang="en-US" altLang="en-GB" sz="2400" b="1"/>
          </a:p>
        </p:txBody>
      </p:sp>
      <p:sp>
        <p:nvSpPr>
          <p:cNvPr id="3" name="Text Placeholder 2"/>
          <p:cNvSpPr/>
          <p:nvPr>
            <p:ph type="body" idx="1"/>
          </p:nvPr>
        </p:nvSpPr>
        <p:spPr>
          <a:xfrm>
            <a:off x="2577465" y="1699895"/>
            <a:ext cx="5871210" cy="3071495"/>
          </a:xfrm>
        </p:spPr>
        <p:txBody>
          <a:bodyPr/>
          <a:p>
            <a:pPr>
              <a:buFont typeface="Wingdings" panose="05000000000000000000" charset="0"/>
              <a:buChar char=""/>
            </a:pPr>
            <a:r>
              <a:rPr lang="en-US" altLang="en-US" sz="1600" dirty="0">
                <a:sym typeface="+mn-ea"/>
              </a:rPr>
              <a:t>Policy-Level Takeaway</a:t>
            </a:r>
            <a:endParaRPr lang="en-US" altLang="en-US" sz="1600" dirty="0"/>
          </a:p>
          <a:p>
            <a:pPr>
              <a:buFont typeface="Wingdings" panose="05000000000000000000" charset="0"/>
              <a:buChar char=""/>
            </a:pPr>
            <a:r>
              <a:rPr lang="en-US" altLang="en-US" sz="1600" b="1" dirty="0">
                <a:sym typeface="+mn-ea"/>
              </a:rPr>
              <a:t>Urgent reallocation and expansion of surveillance sites, labs, and CHWs in hotspot countries will:</a:t>
            </a:r>
            <a:endParaRPr lang="en-US" altLang="en-US" sz="1600" b="1" dirty="0"/>
          </a:p>
          <a:p>
            <a:pPr>
              <a:buFont typeface="Arial" panose="020B0604020202020204" pitchFamily="34" charset="0"/>
              <a:buChar char="•"/>
            </a:pPr>
            <a:r>
              <a:rPr lang="en-US" altLang="en-US" sz="1600" dirty="0">
                <a:sym typeface="+mn-ea"/>
              </a:rPr>
              <a:t>Boost early detection by 30–50%</a:t>
            </a:r>
            <a:endParaRPr lang="en-US" altLang="en-US" sz="1600" dirty="0"/>
          </a:p>
          <a:p>
            <a:pPr>
              <a:buFont typeface="Arial" panose="020B0604020202020204" pitchFamily="34" charset="0"/>
              <a:buChar char="•"/>
            </a:pPr>
            <a:r>
              <a:rPr lang="en-US" altLang="en-US" sz="1600" dirty="0">
                <a:sym typeface="+mn-ea"/>
              </a:rPr>
              <a:t>Reduce diagnostic delays by 40–50%</a:t>
            </a:r>
            <a:endParaRPr lang="en-US" altLang="en-US" sz="1600" dirty="0"/>
          </a:p>
          <a:p>
            <a:pPr>
              <a:buFont typeface="Arial" panose="020B0604020202020204" pitchFamily="34" charset="0"/>
              <a:buChar char="•"/>
            </a:pPr>
            <a:r>
              <a:rPr lang="en-GB" altLang="en-US" sz="1600" dirty="0">
                <a:sym typeface="+mn-ea"/>
              </a:rPr>
              <a:t>Increase Vaccine uptake</a:t>
            </a:r>
            <a:r>
              <a:rPr lang="en-US" altLang="en-US" sz="1600" dirty="0">
                <a:sym typeface="+mn-ea"/>
              </a:rPr>
              <a:t> </a:t>
            </a:r>
            <a:r>
              <a:rPr lang="en-GB" altLang="en-US" sz="1600" dirty="0">
                <a:sym typeface="+mn-ea"/>
              </a:rPr>
              <a:t>to combat </a:t>
            </a:r>
            <a:r>
              <a:rPr lang="en-US" altLang="en-US" sz="1600" dirty="0">
                <a:sym typeface="+mn-ea"/>
              </a:rPr>
              <a:t>outbreak</a:t>
            </a:r>
            <a:r>
              <a:rPr lang="en-GB" altLang="en-US" sz="1600" dirty="0">
                <a:sym typeface="+mn-ea"/>
              </a:rPr>
              <a:t> and prevent</a:t>
            </a:r>
            <a:r>
              <a:rPr lang="en-US" altLang="en-US" sz="1600" dirty="0">
                <a:sym typeface="+mn-ea"/>
              </a:rPr>
              <a:t> </a:t>
            </a:r>
            <a:r>
              <a:rPr lang="en-GB" altLang="en-US" sz="1600" dirty="0">
                <a:sym typeface="+mn-ea"/>
              </a:rPr>
              <a:t> cross border outbreaks to neigbouring countries surrounding this hot spot countries</a:t>
            </a:r>
            <a:r>
              <a:rPr lang="en-US" altLang="en-GB" sz="1600" dirty="0">
                <a:sym typeface="+mn-ea"/>
              </a:rPr>
              <a:t> w</a:t>
            </a:r>
            <a:r>
              <a:rPr lang="en-GB" altLang="en-US" sz="1600" dirty="0">
                <a:sym typeface="+mn-ea"/>
              </a:rPr>
              <a:t>hile strengthening and maintaining health systems among other affected countries.</a:t>
            </a:r>
            <a:endParaRPr lang="en-GB" altLang="en-US" sz="1600" dirty="0"/>
          </a:p>
          <a:p>
            <a:pPr marL="0" indent="0">
              <a:buNone/>
            </a:pPr>
            <a:endParaRPr lang="en-GB" altLang="en-US" dirty="0"/>
          </a:p>
          <a:p>
            <a:pPr marL="146050" indent="0">
              <a:buNone/>
            </a:pPr>
            <a:endParaRPr lang="en-US"/>
          </a:p>
        </p:txBody>
      </p:sp>
      <p:sp>
        <p:nvSpPr>
          <p:cNvPr id="2" name="Text Box 1"/>
          <p:cNvSpPr txBox="1"/>
          <p:nvPr/>
        </p:nvSpPr>
        <p:spPr>
          <a:xfrm>
            <a:off x="7668260" y="4771390"/>
            <a:ext cx="1014730" cy="245110"/>
          </a:xfrm>
          <a:prstGeom prst="rect">
            <a:avLst/>
          </a:prstGeom>
          <a:noFill/>
        </p:spPr>
        <p:txBody>
          <a:bodyPr wrap="none" rtlCol="0">
            <a:spAutoFit/>
          </a:bodyPr>
          <a:p>
            <a:pPr algn="l"/>
            <a:r>
              <a:rPr lang="en-US" sz="1000">
                <a:solidFill>
                  <a:schemeClr val="bg1"/>
                </a:solidFill>
                <a:sym typeface="+mn-ea"/>
              </a:rPr>
              <a:t>Zion Tech Hub</a:t>
            </a:r>
            <a:endParaRPr lang="en-US" sz="1000">
              <a:solidFill>
                <a:schemeClr val="bg1"/>
              </a:solidFill>
              <a:sym typeface="+mn-ea"/>
            </a:endParaRPr>
          </a:p>
        </p:txBody>
      </p:sp>
      <p:pic>
        <p:nvPicPr>
          <p:cNvPr id="1" name="Picture 0"/>
          <p:cNvPicPr/>
          <p:nvPr/>
        </p:nvPicPr>
        <p:blipFill>
          <a:blip r:embed="rId1"/>
          <a:stretch>
            <a:fillRect/>
          </a:stretch>
        </p:blipFill>
        <p:spPr>
          <a:xfrm>
            <a:off x="7614285" y="339090"/>
            <a:ext cx="612775" cy="395605"/>
          </a:xfrm>
          <a:prstGeom prst="rect">
            <a:avLst/>
          </a:prstGeom>
        </p:spPr>
      </p:pic>
      <p:pic>
        <p:nvPicPr>
          <p:cNvPr id="4" name="Picture 3"/>
          <p:cNvPicPr/>
          <p:nvPr/>
        </p:nvPicPr>
        <p:blipFill>
          <a:blip r:embed="rId2"/>
          <a:stretch>
            <a:fillRect/>
          </a:stretch>
        </p:blipFill>
        <p:spPr>
          <a:xfrm>
            <a:off x="8401050" y="339725"/>
            <a:ext cx="632460" cy="394335"/>
          </a:xfrm>
          <a:prstGeom prst="rect">
            <a:avLst/>
          </a:prstGeom>
        </p:spPr>
      </p:pic>
    </p:spTree>
  </p:cSld>
  <p:clrMapOvr>
    <a:masterClrMapping/>
  </p:clrMapOvr>
</p:sld>
</file>

<file path=ppt/theme/theme1.xml><?xml version="1.0" encoding="utf-8"?>
<a:theme xmlns:a="http://schemas.openxmlformats.org/drawingml/2006/main" name="Coronavirus Clinical Case by Slidesgo">
  <a:themeElements>
    <a:clrScheme name="Simple Light">
      <a:dk1>
        <a:srgbClr val="000000"/>
      </a:dk1>
      <a:lt1>
        <a:srgbClr val="FFFFFF"/>
      </a:lt1>
      <a:dk2>
        <a:srgbClr val="595959"/>
      </a:dk2>
      <a:lt2>
        <a:srgbClr val="EEEEEE"/>
      </a:lt2>
      <a:accent1>
        <a:srgbClr val="467AF1"/>
      </a:accent1>
      <a:accent2>
        <a:srgbClr val="CCCCCC"/>
      </a:accent2>
      <a:accent3>
        <a:srgbClr val="A5D5FC"/>
      </a:accent3>
      <a:accent4>
        <a:srgbClr val="27BBFF"/>
      </a:accent4>
      <a:accent5>
        <a:srgbClr val="18379E"/>
      </a:accent5>
      <a:accent6>
        <a:srgbClr val="467AF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3365</Words>
  <Application>WPS Presentation</Application>
  <PresentationFormat/>
  <Paragraphs>122</Paragraphs>
  <Slides>9</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9</vt:i4>
      </vt:variant>
    </vt:vector>
  </HeadingPairs>
  <TitlesOfParts>
    <vt:vector size="21" baseType="lpstr">
      <vt:lpstr>Arial</vt:lpstr>
      <vt:lpstr>SimSun</vt:lpstr>
      <vt:lpstr>Wingdings</vt:lpstr>
      <vt:lpstr>Arial</vt:lpstr>
      <vt:lpstr>Montserrat ExtraBold</vt:lpstr>
      <vt:lpstr>Montserrat</vt:lpstr>
      <vt:lpstr>Wingdings</vt:lpstr>
      <vt:lpstr>Times New Roman</vt:lpstr>
      <vt:lpstr>Arial Bold</vt:lpstr>
      <vt:lpstr>Microsoft YaHei</vt:lpstr>
      <vt:lpstr>Arial Unicode MS</vt:lpstr>
      <vt:lpstr>Coronavirus Clinical Case by Slidesgo</vt:lpstr>
      <vt:lpstr>Enhancing Data-Driven Medical Interventions To Combat Mpox in Underseved Communities</vt:lpstr>
      <vt:lpstr>05.</vt:lpstr>
      <vt:lpstr>PROBLEM STATEMENT</vt:lpstr>
      <vt:lpstr>INSIGHTS</vt:lpstr>
      <vt:lpstr>PowerPoint 演示文稿</vt:lpstr>
      <vt:lpstr>PowerPoint 演示文稿</vt:lpstr>
      <vt:lpstr>PowerPoint 演示文稿</vt:lpstr>
      <vt:lpstr>RECOMMENDATION</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Data-Driven Medical Interventions To Combat Mpox in Underseved Communities</dc:title>
  <dc:creator/>
  <cp:lastModifiedBy>Oluchukwu Cassandra</cp:lastModifiedBy>
  <cp:revision>4</cp:revision>
  <dcterms:created xsi:type="dcterms:W3CDTF">2025-08-27T16:01:00Z</dcterms:created>
  <dcterms:modified xsi:type="dcterms:W3CDTF">2025-08-27T18:09:26Z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1033-12.2.0.21931</vt:lpwstr>
  </property>
  <property fmtid="{D5CDD505-2E9C-101B-9397-08002B2CF9AE}" pid="3" name="ICV">
    <vt:lpwstr>C3711717827745D58B5E46C5A685AA60_13</vt:lpwstr>
  </property>
</Properties>
</file>